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58" r:id="rId2"/>
    <p:sldId id="257" r:id="rId3"/>
    <p:sldId id="261" r:id="rId4"/>
    <p:sldId id="260" r:id="rId5"/>
  </p:sldIdLst>
  <p:sldSz cx="10439400" cy="7559675"/>
  <p:notesSz cx="9144000" cy="6858000"/>
  <p:embeddedFontLst>
    <p:embeddedFont>
      <p:font typeface="幼圆" panose="02010509060101010101" pitchFamily="49" charset="-122"/>
      <p:regular r:id="rId6"/>
    </p:embeddedFont>
    <p:embeddedFont>
      <p:font typeface="Calibri" panose="020F0502020204030204" pitchFamily="34" charset="0"/>
      <p:regular r:id="rId7"/>
      <p:bold r:id="rId8"/>
      <p:italic r:id="rId9"/>
      <p:boldItalic r:id="rId10"/>
    </p:embeddedFont>
    <p:embeddedFont>
      <p:font typeface="Calibri Light" panose="020F0302020204030204" pitchFamily="34" charset="0"/>
      <p:regular r:id="rId11"/>
      <p:italic r:id="rId12"/>
    </p:embeddedFont>
    <p:embeddedFont>
      <p:font typeface="站酷快乐体2016修订版" panose="02010600030101010101" pitchFamily="2" charset="-122"/>
      <p:regular r:id="rId13"/>
    </p:embeddedFont>
    <p:embeddedFont>
      <p:font typeface="站酷文艺体" panose="02000603000000000000" pitchFamily="2" charset="-122"/>
      <p:regular r:id="rId1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C4A"/>
    <a:srgbClr val="FF9D76"/>
    <a:srgbClr val="B8D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7" autoAdjust="0"/>
    <p:restoredTop sz="94660"/>
  </p:normalViewPr>
  <p:slideViewPr>
    <p:cSldViewPr snapToGrid="0">
      <p:cViewPr varScale="1">
        <p:scale>
          <a:sx n="109" d="100"/>
          <a:sy n="109" d="100"/>
        </p:scale>
        <p:origin x="91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font" Target="fonts/font4.fntdata"/><Relationship Id="rId14"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82955" y="1237197"/>
            <a:ext cx="8873490" cy="2631887"/>
          </a:xfrm>
        </p:spPr>
        <p:txBody>
          <a:bodyPr anchor="b"/>
          <a:lstStyle>
            <a:lvl1pPr algn="ctr">
              <a:defRPr sz="6614"/>
            </a:lvl1pPr>
          </a:lstStyle>
          <a:p>
            <a:r>
              <a:rPr lang="en-US" altLang="zh-CN"/>
              <a:t>Click to edit Master title style</a:t>
            </a:r>
            <a:endParaRPr lang="en-US" dirty="0"/>
          </a:p>
        </p:txBody>
      </p:sp>
      <p:sp>
        <p:nvSpPr>
          <p:cNvPr id="3" name="Subtitle 2"/>
          <p:cNvSpPr>
            <a:spLocks noGrp="1"/>
          </p:cNvSpPr>
          <p:nvPr>
            <p:ph type="subTitle" idx="1"/>
          </p:nvPr>
        </p:nvSpPr>
        <p:spPr>
          <a:xfrm>
            <a:off x="1304925" y="3970580"/>
            <a:ext cx="7829550"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FD3FDDDF-EBA3-475E-ACE3-E648E79ACD25}" type="datetimeFigureOut">
              <a:rPr lang="zh-CN" altLang="en-US" smtClean="0"/>
              <a:t>2020/5/15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22D8A2-5DEC-49B2-B659-ED9B00AF8E83}" type="slidenum">
              <a:rPr lang="zh-CN" altLang="en-US" smtClean="0"/>
              <a:t>‹#›</a:t>
            </a:fld>
            <a:endParaRPr lang="zh-CN" altLang="en-US"/>
          </a:p>
        </p:txBody>
      </p:sp>
    </p:spTree>
    <p:extLst>
      <p:ext uri="{BB962C8B-B14F-4D97-AF65-F5344CB8AC3E}">
        <p14:creationId xmlns:p14="http://schemas.microsoft.com/office/powerpoint/2010/main" val="799612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FD3FDDDF-EBA3-475E-ACE3-E648E79ACD25}" type="datetimeFigureOut">
              <a:rPr lang="zh-CN" altLang="en-US" smtClean="0"/>
              <a:t>2020/5/15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22D8A2-5DEC-49B2-B659-ED9B00AF8E83}" type="slidenum">
              <a:rPr lang="zh-CN" altLang="en-US" smtClean="0"/>
              <a:t>‹#›</a:t>
            </a:fld>
            <a:endParaRPr lang="zh-CN" altLang="en-US"/>
          </a:p>
        </p:txBody>
      </p:sp>
    </p:spTree>
    <p:extLst>
      <p:ext uri="{BB962C8B-B14F-4D97-AF65-F5344CB8AC3E}">
        <p14:creationId xmlns:p14="http://schemas.microsoft.com/office/powerpoint/2010/main" val="434451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0696" y="402483"/>
            <a:ext cx="2250996" cy="6406475"/>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717710" y="402483"/>
            <a:ext cx="6622494" cy="640647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FD3FDDDF-EBA3-475E-ACE3-E648E79ACD25}" type="datetimeFigureOut">
              <a:rPr lang="zh-CN" altLang="en-US" smtClean="0"/>
              <a:t>2020/5/15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22D8A2-5DEC-49B2-B659-ED9B00AF8E83}" type="slidenum">
              <a:rPr lang="zh-CN" altLang="en-US" smtClean="0"/>
              <a:t>‹#›</a:t>
            </a:fld>
            <a:endParaRPr lang="zh-CN" altLang="en-US"/>
          </a:p>
        </p:txBody>
      </p:sp>
    </p:spTree>
    <p:extLst>
      <p:ext uri="{BB962C8B-B14F-4D97-AF65-F5344CB8AC3E}">
        <p14:creationId xmlns:p14="http://schemas.microsoft.com/office/powerpoint/2010/main" val="996847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2C07900C-5CBC-428A-A4DA-025D54117457}"/>
              </a:ext>
            </a:extLst>
          </p:cNvPr>
          <p:cNvSpPr/>
          <p:nvPr userDrawn="1"/>
        </p:nvSpPr>
        <p:spPr>
          <a:xfrm>
            <a:off x="237392" y="246185"/>
            <a:ext cx="10014439" cy="7095392"/>
          </a:xfrm>
          <a:prstGeom prst="roundRect">
            <a:avLst>
              <a:gd name="adj" fmla="val 0"/>
            </a:avLst>
          </a:prstGeom>
          <a:solidFill>
            <a:schemeClr val="bg1"/>
          </a:solidFill>
          <a:ln>
            <a:noFill/>
          </a:ln>
          <a:effectLst>
            <a:outerShdw blurRad="50800" dist="381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15434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FD3FDDDF-EBA3-475E-ACE3-E648E79ACD25}" type="datetimeFigureOut">
              <a:rPr lang="zh-CN" altLang="en-US" smtClean="0"/>
              <a:t>2020/5/15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22D8A2-5DEC-49B2-B659-ED9B00AF8E83}" type="slidenum">
              <a:rPr lang="zh-CN" altLang="en-US" smtClean="0"/>
              <a:t>‹#›</a:t>
            </a:fld>
            <a:endParaRPr lang="zh-CN" altLang="en-US"/>
          </a:p>
        </p:txBody>
      </p:sp>
    </p:spTree>
    <p:extLst>
      <p:ext uri="{BB962C8B-B14F-4D97-AF65-F5344CB8AC3E}">
        <p14:creationId xmlns:p14="http://schemas.microsoft.com/office/powerpoint/2010/main" val="2302761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2272" y="1884671"/>
            <a:ext cx="9003983" cy="3144614"/>
          </a:xfrm>
        </p:spPr>
        <p:txBody>
          <a:bodyPr anchor="b"/>
          <a:lstStyle>
            <a:lvl1pPr>
              <a:defRPr sz="6614"/>
            </a:lvl1pPr>
          </a:lstStyle>
          <a:p>
            <a:r>
              <a:rPr lang="en-US" altLang="zh-CN"/>
              <a:t>Click to edit Master title style</a:t>
            </a:r>
            <a:endParaRPr lang="en-US" dirty="0"/>
          </a:p>
        </p:txBody>
      </p:sp>
      <p:sp>
        <p:nvSpPr>
          <p:cNvPr id="3" name="Text Placeholder 2"/>
          <p:cNvSpPr>
            <a:spLocks noGrp="1"/>
          </p:cNvSpPr>
          <p:nvPr>
            <p:ph type="body" idx="1"/>
          </p:nvPr>
        </p:nvSpPr>
        <p:spPr>
          <a:xfrm>
            <a:off x="712272" y="5059035"/>
            <a:ext cx="9003983" cy="1653678"/>
          </a:xfrm>
        </p:spPr>
        <p:txBody>
          <a:bodyPr/>
          <a:lstStyle>
            <a:lvl1pPr marL="0" indent="0">
              <a:buNone/>
              <a:defRPr sz="2646">
                <a:solidFill>
                  <a:schemeClr val="tx1"/>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D3FDDDF-EBA3-475E-ACE3-E648E79ACD25}" type="datetimeFigureOut">
              <a:rPr lang="zh-CN" altLang="en-US" smtClean="0"/>
              <a:t>2020/5/15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22D8A2-5DEC-49B2-B659-ED9B00AF8E83}" type="slidenum">
              <a:rPr lang="zh-CN" altLang="en-US" smtClean="0"/>
              <a:t>‹#›</a:t>
            </a:fld>
            <a:endParaRPr lang="zh-CN" altLang="en-US"/>
          </a:p>
        </p:txBody>
      </p:sp>
    </p:spTree>
    <p:extLst>
      <p:ext uri="{BB962C8B-B14F-4D97-AF65-F5344CB8AC3E}">
        <p14:creationId xmlns:p14="http://schemas.microsoft.com/office/powerpoint/2010/main" val="2820928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717709" y="2012414"/>
            <a:ext cx="4436745" cy="479654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284946" y="2012414"/>
            <a:ext cx="4436745" cy="479654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FD3FDDDF-EBA3-475E-ACE3-E648E79ACD25}" type="datetimeFigureOut">
              <a:rPr lang="zh-CN" altLang="en-US" smtClean="0"/>
              <a:t>2020/5/15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22D8A2-5DEC-49B2-B659-ED9B00AF8E83}" type="slidenum">
              <a:rPr lang="zh-CN" altLang="en-US" smtClean="0"/>
              <a:t>‹#›</a:t>
            </a:fld>
            <a:endParaRPr lang="zh-CN" altLang="en-US"/>
          </a:p>
        </p:txBody>
      </p:sp>
    </p:spTree>
    <p:extLst>
      <p:ext uri="{BB962C8B-B14F-4D97-AF65-F5344CB8AC3E}">
        <p14:creationId xmlns:p14="http://schemas.microsoft.com/office/powerpoint/2010/main" val="3269733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9068" y="402484"/>
            <a:ext cx="9003983" cy="1461188"/>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719070" y="1853171"/>
            <a:ext cx="4416355"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ltLang="zh-CN"/>
              <a:t>Click to edit Master text styles</a:t>
            </a:r>
          </a:p>
        </p:txBody>
      </p:sp>
      <p:sp>
        <p:nvSpPr>
          <p:cNvPr id="4" name="Content Placeholder 3"/>
          <p:cNvSpPr>
            <a:spLocks noGrp="1"/>
          </p:cNvSpPr>
          <p:nvPr>
            <p:ph sz="half" idx="2"/>
          </p:nvPr>
        </p:nvSpPr>
        <p:spPr>
          <a:xfrm>
            <a:off x="719070" y="2761381"/>
            <a:ext cx="4416355" cy="4061576"/>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5284947" y="1853171"/>
            <a:ext cx="4438105"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ltLang="zh-CN"/>
              <a:t>Click to edit Master text styles</a:t>
            </a:r>
          </a:p>
        </p:txBody>
      </p:sp>
      <p:sp>
        <p:nvSpPr>
          <p:cNvPr id="6" name="Content Placeholder 5"/>
          <p:cNvSpPr>
            <a:spLocks noGrp="1"/>
          </p:cNvSpPr>
          <p:nvPr>
            <p:ph sz="quarter" idx="4"/>
          </p:nvPr>
        </p:nvSpPr>
        <p:spPr>
          <a:xfrm>
            <a:off x="5284947" y="2761381"/>
            <a:ext cx="4438105" cy="4061576"/>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FD3FDDDF-EBA3-475E-ACE3-E648E79ACD25}" type="datetimeFigureOut">
              <a:rPr lang="zh-CN" altLang="en-US" smtClean="0"/>
              <a:t>2020/5/15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D22D8A2-5DEC-49B2-B659-ED9B00AF8E83}" type="slidenum">
              <a:rPr lang="zh-CN" altLang="en-US" smtClean="0"/>
              <a:t>‹#›</a:t>
            </a:fld>
            <a:endParaRPr lang="zh-CN" altLang="en-US"/>
          </a:p>
        </p:txBody>
      </p:sp>
    </p:spTree>
    <p:extLst>
      <p:ext uri="{BB962C8B-B14F-4D97-AF65-F5344CB8AC3E}">
        <p14:creationId xmlns:p14="http://schemas.microsoft.com/office/powerpoint/2010/main" val="4171774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FD3FDDDF-EBA3-475E-ACE3-E648E79ACD25}" type="datetimeFigureOut">
              <a:rPr lang="zh-CN" altLang="en-US" smtClean="0"/>
              <a:t>2020/5/15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D22D8A2-5DEC-49B2-B659-ED9B00AF8E83}" type="slidenum">
              <a:rPr lang="zh-CN" altLang="en-US" smtClean="0"/>
              <a:t>‹#›</a:t>
            </a:fld>
            <a:endParaRPr lang="zh-CN" altLang="en-US"/>
          </a:p>
        </p:txBody>
      </p:sp>
    </p:spTree>
    <p:extLst>
      <p:ext uri="{BB962C8B-B14F-4D97-AF65-F5344CB8AC3E}">
        <p14:creationId xmlns:p14="http://schemas.microsoft.com/office/powerpoint/2010/main" val="3830202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3FDDDF-EBA3-475E-ACE3-E648E79ACD25}" type="datetimeFigureOut">
              <a:rPr lang="zh-CN" altLang="en-US" smtClean="0"/>
              <a:t>2020/5/15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D22D8A2-5DEC-49B2-B659-ED9B00AF8E83}" type="slidenum">
              <a:rPr lang="zh-CN" altLang="en-US" smtClean="0"/>
              <a:t>‹#›</a:t>
            </a:fld>
            <a:endParaRPr lang="zh-CN" altLang="en-US"/>
          </a:p>
        </p:txBody>
      </p:sp>
    </p:spTree>
    <p:extLst>
      <p:ext uri="{BB962C8B-B14F-4D97-AF65-F5344CB8AC3E}">
        <p14:creationId xmlns:p14="http://schemas.microsoft.com/office/powerpoint/2010/main" val="24636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069" y="503978"/>
            <a:ext cx="3366978" cy="1763924"/>
          </a:xfrm>
        </p:spPr>
        <p:txBody>
          <a:bodyPr anchor="b"/>
          <a:lstStyle>
            <a:lvl1pPr>
              <a:defRPr sz="3527"/>
            </a:lvl1pPr>
          </a:lstStyle>
          <a:p>
            <a:r>
              <a:rPr lang="en-US" altLang="zh-CN"/>
              <a:t>Click to edit Master title style</a:t>
            </a:r>
            <a:endParaRPr lang="en-US" dirty="0"/>
          </a:p>
        </p:txBody>
      </p:sp>
      <p:sp>
        <p:nvSpPr>
          <p:cNvPr id="3" name="Content Placeholder 2"/>
          <p:cNvSpPr>
            <a:spLocks noGrp="1"/>
          </p:cNvSpPr>
          <p:nvPr>
            <p:ph idx="1"/>
          </p:nvPr>
        </p:nvSpPr>
        <p:spPr>
          <a:xfrm>
            <a:off x="4438105" y="1088455"/>
            <a:ext cx="528494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719069" y="2267902"/>
            <a:ext cx="336697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D3FDDDF-EBA3-475E-ACE3-E648E79ACD25}" type="datetimeFigureOut">
              <a:rPr lang="zh-CN" altLang="en-US" smtClean="0"/>
              <a:t>2020/5/15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22D8A2-5DEC-49B2-B659-ED9B00AF8E83}" type="slidenum">
              <a:rPr lang="zh-CN" altLang="en-US" smtClean="0"/>
              <a:t>‹#›</a:t>
            </a:fld>
            <a:endParaRPr lang="zh-CN" altLang="en-US"/>
          </a:p>
        </p:txBody>
      </p:sp>
    </p:spTree>
    <p:extLst>
      <p:ext uri="{BB962C8B-B14F-4D97-AF65-F5344CB8AC3E}">
        <p14:creationId xmlns:p14="http://schemas.microsoft.com/office/powerpoint/2010/main" val="2973129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069" y="503978"/>
            <a:ext cx="3366978" cy="1763924"/>
          </a:xfrm>
        </p:spPr>
        <p:txBody>
          <a:bodyPr anchor="b"/>
          <a:lstStyle>
            <a:lvl1pPr>
              <a:defRPr sz="3527"/>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4438105" y="1088455"/>
            <a:ext cx="5284946"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ltLang="zh-CN"/>
              <a:t>Click icon to add picture</a:t>
            </a:r>
            <a:endParaRPr lang="en-US" dirty="0"/>
          </a:p>
        </p:txBody>
      </p:sp>
      <p:sp>
        <p:nvSpPr>
          <p:cNvPr id="4" name="Text Placeholder 3"/>
          <p:cNvSpPr>
            <a:spLocks noGrp="1"/>
          </p:cNvSpPr>
          <p:nvPr>
            <p:ph type="body" sz="half" idx="2"/>
          </p:nvPr>
        </p:nvSpPr>
        <p:spPr>
          <a:xfrm>
            <a:off x="719069" y="2267902"/>
            <a:ext cx="336697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D3FDDDF-EBA3-475E-ACE3-E648E79ACD25}" type="datetimeFigureOut">
              <a:rPr lang="zh-CN" altLang="en-US" smtClean="0"/>
              <a:t>2020/5/15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22D8A2-5DEC-49B2-B659-ED9B00AF8E83}" type="slidenum">
              <a:rPr lang="zh-CN" altLang="en-US" smtClean="0"/>
              <a:t>‹#›</a:t>
            </a:fld>
            <a:endParaRPr lang="zh-CN" altLang="en-US"/>
          </a:p>
        </p:txBody>
      </p:sp>
    </p:spTree>
    <p:extLst>
      <p:ext uri="{BB962C8B-B14F-4D97-AF65-F5344CB8AC3E}">
        <p14:creationId xmlns:p14="http://schemas.microsoft.com/office/powerpoint/2010/main" val="2593564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7709" y="402484"/>
            <a:ext cx="9003983" cy="1461188"/>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717709" y="2012414"/>
            <a:ext cx="9003983" cy="4796544"/>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717709" y="7006700"/>
            <a:ext cx="2348865" cy="402483"/>
          </a:xfrm>
          <a:prstGeom prst="rect">
            <a:avLst/>
          </a:prstGeom>
        </p:spPr>
        <p:txBody>
          <a:bodyPr vert="horz" lIns="91440" tIns="45720" rIns="91440" bIns="45720" rtlCol="0" anchor="ctr"/>
          <a:lstStyle>
            <a:lvl1pPr algn="l">
              <a:defRPr sz="1323">
                <a:solidFill>
                  <a:schemeClr val="tx1">
                    <a:tint val="75000"/>
                  </a:schemeClr>
                </a:solidFill>
              </a:defRPr>
            </a:lvl1pPr>
          </a:lstStyle>
          <a:p>
            <a:fld id="{FD3FDDDF-EBA3-475E-ACE3-E648E79ACD25}" type="datetimeFigureOut">
              <a:rPr lang="zh-CN" altLang="en-US" smtClean="0"/>
              <a:t>2020/5/15</a:t>
            </a:fld>
            <a:endParaRPr lang="zh-CN" altLang="en-US"/>
          </a:p>
        </p:txBody>
      </p:sp>
      <p:sp>
        <p:nvSpPr>
          <p:cNvPr id="5" name="Footer Placeholder 4"/>
          <p:cNvSpPr>
            <a:spLocks noGrp="1"/>
          </p:cNvSpPr>
          <p:nvPr>
            <p:ph type="ftr" sz="quarter" idx="3"/>
          </p:nvPr>
        </p:nvSpPr>
        <p:spPr>
          <a:xfrm>
            <a:off x="3458051" y="7006700"/>
            <a:ext cx="3523298"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7372826" y="7006700"/>
            <a:ext cx="2348865"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0D22D8A2-5DEC-49B2-B659-ED9B00AF8E83}" type="slidenum">
              <a:rPr lang="zh-CN" altLang="en-US" smtClean="0"/>
              <a:t>‹#›</a:t>
            </a:fld>
            <a:endParaRPr lang="zh-CN" altLang="en-US"/>
          </a:p>
        </p:txBody>
      </p:sp>
    </p:spTree>
    <p:extLst>
      <p:ext uri="{BB962C8B-B14F-4D97-AF65-F5344CB8AC3E}">
        <p14:creationId xmlns:p14="http://schemas.microsoft.com/office/powerpoint/2010/main" val="17896357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www.kanjianshijian.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www.kanjianshijian.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higuangjimu/timetable"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4.jpg"/><Relationship Id="rId4" Type="http://schemas.openxmlformats.org/officeDocument/2006/relationships/hyperlink" Target="https://www.freepik.com/"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higuangjimu/timetable"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4.jpg"/><Relationship Id="rId4" Type="http://schemas.openxmlformats.org/officeDocument/2006/relationships/hyperlink" Target="https://www.freepik.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C043BCBC-BDAD-4917-9BCC-4A2F3974F95E}"/>
              </a:ext>
            </a:extLst>
          </p:cNvPr>
          <p:cNvSpPr/>
          <p:nvPr/>
        </p:nvSpPr>
        <p:spPr>
          <a:xfrm>
            <a:off x="282574" y="924475"/>
            <a:ext cx="9874252" cy="6371675"/>
          </a:xfrm>
          <a:prstGeom prst="rect">
            <a:avLst/>
          </a:prstGeom>
          <a:solidFill>
            <a:schemeClr val="bg1"/>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Rectangle 55">
            <a:extLst>
              <a:ext uri="{FF2B5EF4-FFF2-40B4-BE49-F238E27FC236}">
                <a16:creationId xmlns:a16="http://schemas.microsoft.com/office/drawing/2014/main" id="{892953B7-FCC9-4A9C-9999-A89801846372}"/>
              </a:ext>
            </a:extLst>
          </p:cNvPr>
          <p:cNvSpPr/>
          <p:nvPr/>
        </p:nvSpPr>
        <p:spPr>
          <a:xfrm>
            <a:off x="282574" y="263525"/>
            <a:ext cx="9874252" cy="3661796"/>
          </a:xfrm>
          <a:prstGeom prst="rect">
            <a:avLst/>
          </a:prstGeom>
          <a:solidFill>
            <a:srgbClr val="B8D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Rectangle 56">
            <a:extLst>
              <a:ext uri="{FF2B5EF4-FFF2-40B4-BE49-F238E27FC236}">
                <a16:creationId xmlns:a16="http://schemas.microsoft.com/office/drawing/2014/main" id="{16D21C37-934C-4273-963B-DA3B7D31CE87}"/>
              </a:ext>
            </a:extLst>
          </p:cNvPr>
          <p:cNvSpPr/>
          <p:nvPr/>
        </p:nvSpPr>
        <p:spPr>
          <a:xfrm>
            <a:off x="282574" y="3915794"/>
            <a:ext cx="9874252" cy="3380355"/>
          </a:xfrm>
          <a:prstGeom prst="rect">
            <a:avLst/>
          </a:prstGeom>
          <a:solidFill>
            <a:srgbClr val="FF9D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95F3A943-EBD7-4CC6-AF95-D7A489CC5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8525" y="363361"/>
            <a:ext cx="2533650" cy="562605"/>
          </a:xfrm>
          <a:prstGeom prst="rect">
            <a:avLst/>
          </a:prstGeom>
        </p:spPr>
      </p:pic>
      <p:pic>
        <p:nvPicPr>
          <p:cNvPr id="9" name="Picture 8">
            <a:extLst>
              <a:ext uri="{FF2B5EF4-FFF2-40B4-BE49-F238E27FC236}">
                <a16:creationId xmlns:a16="http://schemas.microsoft.com/office/drawing/2014/main" id="{B42C1EAD-1BAA-4735-BA1B-D6AA02E88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62" y="363362"/>
            <a:ext cx="1414463" cy="353046"/>
          </a:xfrm>
          <a:prstGeom prst="rect">
            <a:avLst/>
          </a:prstGeom>
        </p:spPr>
      </p:pic>
      <p:grpSp>
        <p:nvGrpSpPr>
          <p:cNvPr id="41" name="Group 40">
            <a:extLst>
              <a:ext uri="{FF2B5EF4-FFF2-40B4-BE49-F238E27FC236}">
                <a16:creationId xmlns:a16="http://schemas.microsoft.com/office/drawing/2014/main" id="{0645A07B-59AC-4219-B919-C4E3D65B92E3}"/>
              </a:ext>
            </a:extLst>
          </p:cNvPr>
          <p:cNvGrpSpPr/>
          <p:nvPr/>
        </p:nvGrpSpPr>
        <p:grpSpPr>
          <a:xfrm>
            <a:off x="1724025" y="925966"/>
            <a:ext cx="8315325" cy="5979659"/>
            <a:chOff x="1724025" y="925966"/>
            <a:chExt cx="8315325" cy="5979659"/>
          </a:xfrm>
        </p:grpSpPr>
        <p:sp>
          <p:nvSpPr>
            <p:cNvPr id="10" name="Rectangle: Rounded Corners 9">
              <a:extLst>
                <a:ext uri="{FF2B5EF4-FFF2-40B4-BE49-F238E27FC236}">
                  <a16:creationId xmlns:a16="http://schemas.microsoft.com/office/drawing/2014/main" id="{AB0EEE2E-6195-4E53-823D-134D355F7EB6}"/>
                </a:ext>
              </a:extLst>
            </p:cNvPr>
            <p:cNvSpPr/>
            <p:nvPr/>
          </p:nvSpPr>
          <p:spPr>
            <a:xfrm>
              <a:off x="1724025" y="925966"/>
              <a:ext cx="771525" cy="59796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11" name="Rectangle: Rounded Corners 10">
              <a:extLst>
                <a:ext uri="{FF2B5EF4-FFF2-40B4-BE49-F238E27FC236}">
                  <a16:creationId xmlns:a16="http://schemas.microsoft.com/office/drawing/2014/main" id="{C9B9DF63-7235-4BAE-BA2F-1BD3450010EE}"/>
                </a:ext>
              </a:extLst>
            </p:cNvPr>
            <p:cNvSpPr/>
            <p:nvPr/>
          </p:nvSpPr>
          <p:spPr>
            <a:xfrm>
              <a:off x="2562225" y="925966"/>
              <a:ext cx="771525" cy="59796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12" name="Rectangle: Rounded Corners 11">
              <a:extLst>
                <a:ext uri="{FF2B5EF4-FFF2-40B4-BE49-F238E27FC236}">
                  <a16:creationId xmlns:a16="http://schemas.microsoft.com/office/drawing/2014/main" id="{7236E68D-B177-463B-98DF-343A573CE226}"/>
                </a:ext>
              </a:extLst>
            </p:cNvPr>
            <p:cNvSpPr/>
            <p:nvPr/>
          </p:nvSpPr>
          <p:spPr>
            <a:xfrm>
              <a:off x="3400425" y="925966"/>
              <a:ext cx="771525" cy="59796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13" name="Rectangle: Rounded Corners 12">
              <a:extLst>
                <a:ext uri="{FF2B5EF4-FFF2-40B4-BE49-F238E27FC236}">
                  <a16:creationId xmlns:a16="http://schemas.microsoft.com/office/drawing/2014/main" id="{7D5A380A-C5A7-4EA1-BD1E-31456ACEDBD9}"/>
                </a:ext>
              </a:extLst>
            </p:cNvPr>
            <p:cNvSpPr/>
            <p:nvPr/>
          </p:nvSpPr>
          <p:spPr>
            <a:xfrm>
              <a:off x="4238625" y="925966"/>
              <a:ext cx="771525" cy="59796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14" name="Rectangle: Rounded Corners 13">
              <a:extLst>
                <a:ext uri="{FF2B5EF4-FFF2-40B4-BE49-F238E27FC236}">
                  <a16:creationId xmlns:a16="http://schemas.microsoft.com/office/drawing/2014/main" id="{628600F1-2FA4-46EC-A5B9-3A6991487B27}"/>
                </a:ext>
              </a:extLst>
            </p:cNvPr>
            <p:cNvSpPr/>
            <p:nvPr/>
          </p:nvSpPr>
          <p:spPr>
            <a:xfrm>
              <a:off x="5076825" y="925966"/>
              <a:ext cx="771525" cy="59796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15" name="Rectangle: Rounded Corners 14">
              <a:extLst>
                <a:ext uri="{FF2B5EF4-FFF2-40B4-BE49-F238E27FC236}">
                  <a16:creationId xmlns:a16="http://schemas.microsoft.com/office/drawing/2014/main" id="{0A8C76CA-C65B-4356-9336-8E57FB74D58D}"/>
                </a:ext>
              </a:extLst>
            </p:cNvPr>
            <p:cNvSpPr/>
            <p:nvPr/>
          </p:nvSpPr>
          <p:spPr>
            <a:xfrm>
              <a:off x="5915025" y="925966"/>
              <a:ext cx="771525" cy="59796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16" name="Rectangle: Rounded Corners 15">
              <a:extLst>
                <a:ext uri="{FF2B5EF4-FFF2-40B4-BE49-F238E27FC236}">
                  <a16:creationId xmlns:a16="http://schemas.microsoft.com/office/drawing/2014/main" id="{8F923B70-DF9F-4646-BD1D-BD8DBBB77F0C}"/>
                </a:ext>
              </a:extLst>
            </p:cNvPr>
            <p:cNvSpPr/>
            <p:nvPr/>
          </p:nvSpPr>
          <p:spPr>
            <a:xfrm>
              <a:off x="6753225" y="925966"/>
              <a:ext cx="771525" cy="59796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17" name="Rectangle: Rounded Corners 16">
              <a:extLst>
                <a:ext uri="{FF2B5EF4-FFF2-40B4-BE49-F238E27FC236}">
                  <a16:creationId xmlns:a16="http://schemas.microsoft.com/office/drawing/2014/main" id="{2244CB27-AA0E-4C0E-A4F3-F459A04FD16D}"/>
                </a:ext>
              </a:extLst>
            </p:cNvPr>
            <p:cNvSpPr/>
            <p:nvPr/>
          </p:nvSpPr>
          <p:spPr>
            <a:xfrm>
              <a:off x="7591425" y="925966"/>
              <a:ext cx="771525" cy="59796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18" name="Rectangle: Rounded Corners 17">
              <a:extLst>
                <a:ext uri="{FF2B5EF4-FFF2-40B4-BE49-F238E27FC236}">
                  <a16:creationId xmlns:a16="http://schemas.microsoft.com/office/drawing/2014/main" id="{93F6CE7A-AA27-4C81-85AE-704751080F2A}"/>
                </a:ext>
              </a:extLst>
            </p:cNvPr>
            <p:cNvSpPr/>
            <p:nvPr/>
          </p:nvSpPr>
          <p:spPr>
            <a:xfrm>
              <a:off x="8429625" y="925966"/>
              <a:ext cx="771525" cy="59796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19" name="Rectangle: Rounded Corners 18">
              <a:extLst>
                <a:ext uri="{FF2B5EF4-FFF2-40B4-BE49-F238E27FC236}">
                  <a16:creationId xmlns:a16="http://schemas.microsoft.com/office/drawing/2014/main" id="{0F2544E3-4033-4165-8CFA-D4B3C72BA8E8}"/>
                </a:ext>
              </a:extLst>
            </p:cNvPr>
            <p:cNvSpPr/>
            <p:nvPr/>
          </p:nvSpPr>
          <p:spPr>
            <a:xfrm>
              <a:off x="9267825" y="925966"/>
              <a:ext cx="771525" cy="59796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grpSp>
      <p:graphicFrame>
        <p:nvGraphicFramePr>
          <p:cNvPr id="28" name="Table 28">
            <a:extLst>
              <a:ext uri="{FF2B5EF4-FFF2-40B4-BE49-F238E27FC236}">
                <a16:creationId xmlns:a16="http://schemas.microsoft.com/office/drawing/2014/main" id="{E6136280-F92D-46EA-8872-9CCCEF47F807}"/>
              </a:ext>
            </a:extLst>
          </p:cNvPr>
          <p:cNvGraphicFramePr>
            <a:graphicFrameLocks noGrp="1"/>
          </p:cNvGraphicFramePr>
          <p:nvPr/>
        </p:nvGraphicFramePr>
        <p:xfrm>
          <a:off x="282574" y="964371"/>
          <a:ext cx="1336676" cy="5902848"/>
        </p:xfrm>
        <a:graphic>
          <a:graphicData uri="http://schemas.openxmlformats.org/drawingml/2006/table">
            <a:tbl>
              <a:tblPr firstRow="1" bandRow="1">
                <a:tableStyleId>{2D5ABB26-0587-4C30-8999-92F81FD0307C}</a:tableStyleId>
              </a:tblPr>
              <a:tblGrid>
                <a:gridCol w="1336676">
                  <a:extLst>
                    <a:ext uri="{9D8B030D-6E8A-4147-A177-3AD203B41FA5}">
                      <a16:colId xmlns:a16="http://schemas.microsoft.com/office/drawing/2014/main" val="1188206645"/>
                    </a:ext>
                  </a:extLst>
                </a:gridCol>
              </a:tblGrid>
              <a:tr h="737856">
                <a:tc>
                  <a:txBody>
                    <a:bodyPr/>
                    <a:lstStyle/>
                    <a:p>
                      <a:pPr algn="ctr"/>
                      <a:endParaRPr lang="zh-CN" altLang="en-US"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3203684009"/>
                  </a:ext>
                </a:extLst>
              </a:tr>
              <a:tr h="737856">
                <a:tc>
                  <a:txBody>
                    <a:bodyPr/>
                    <a:lstStyle/>
                    <a:p>
                      <a:pPr algn="ctr"/>
                      <a:r>
                        <a:rPr lang="zh-CN" altLang="en-US" dirty="0">
                          <a:solidFill>
                            <a:schemeClr val="tx1">
                              <a:lumMod val="50000"/>
                              <a:lumOff val="50000"/>
                            </a:schemeClr>
                          </a:solidFill>
                          <a:latin typeface="站酷文艺体" panose="02000603000000000000" pitchFamily="2" charset="-122"/>
                          <a:ea typeface="站酷文艺体" panose="02000603000000000000" pitchFamily="2" charset="-122"/>
                        </a:rPr>
                        <a:t>星期一</a:t>
                      </a:r>
                    </a:p>
                  </a:txBody>
                  <a:tcPr anchor="ctr"/>
                </a:tc>
                <a:extLst>
                  <a:ext uri="{0D108BD9-81ED-4DB2-BD59-A6C34878D82A}">
                    <a16:rowId xmlns:a16="http://schemas.microsoft.com/office/drawing/2014/main" val="1138482649"/>
                  </a:ext>
                </a:extLst>
              </a:tr>
              <a:tr h="737856">
                <a:tc>
                  <a:txBody>
                    <a:bodyPr/>
                    <a:lstStyle/>
                    <a:p>
                      <a:pPr algn="ctr"/>
                      <a:r>
                        <a:rPr lang="zh-CN" altLang="en-US" dirty="0">
                          <a:solidFill>
                            <a:schemeClr val="tx1">
                              <a:lumMod val="50000"/>
                              <a:lumOff val="50000"/>
                            </a:schemeClr>
                          </a:solidFill>
                          <a:latin typeface="站酷文艺体" panose="02000603000000000000" pitchFamily="2" charset="-122"/>
                          <a:ea typeface="站酷文艺体" panose="02000603000000000000" pitchFamily="2" charset="-122"/>
                        </a:rPr>
                        <a:t>星期二</a:t>
                      </a:r>
                    </a:p>
                  </a:txBody>
                  <a:tcPr anchor="ctr"/>
                </a:tc>
                <a:extLst>
                  <a:ext uri="{0D108BD9-81ED-4DB2-BD59-A6C34878D82A}">
                    <a16:rowId xmlns:a16="http://schemas.microsoft.com/office/drawing/2014/main" val="4232871240"/>
                  </a:ext>
                </a:extLst>
              </a:tr>
              <a:tr h="737856">
                <a:tc>
                  <a:txBody>
                    <a:bodyPr/>
                    <a:lstStyle/>
                    <a:p>
                      <a:pPr algn="ctr"/>
                      <a:r>
                        <a:rPr lang="zh-CN" altLang="en-US" dirty="0">
                          <a:solidFill>
                            <a:schemeClr val="tx1">
                              <a:lumMod val="50000"/>
                              <a:lumOff val="50000"/>
                            </a:schemeClr>
                          </a:solidFill>
                          <a:latin typeface="站酷文艺体" panose="02000603000000000000" pitchFamily="2" charset="-122"/>
                          <a:ea typeface="站酷文艺体" panose="02000603000000000000" pitchFamily="2" charset="-122"/>
                        </a:rPr>
                        <a:t>星期三</a:t>
                      </a:r>
                    </a:p>
                  </a:txBody>
                  <a:tcPr anchor="ctr"/>
                </a:tc>
                <a:extLst>
                  <a:ext uri="{0D108BD9-81ED-4DB2-BD59-A6C34878D82A}">
                    <a16:rowId xmlns:a16="http://schemas.microsoft.com/office/drawing/2014/main" val="934168971"/>
                  </a:ext>
                </a:extLst>
              </a:tr>
              <a:tr h="737856">
                <a:tc>
                  <a:txBody>
                    <a:bodyPr/>
                    <a:lstStyle/>
                    <a:p>
                      <a:pPr algn="ctr"/>
                      <a:r>
                        <a:rPr lang="zh-CN" altLang="en-US" dirty="0">
                          <a:solidFill>
                            <a:schemeClr val="tx1">
                              <a:lumMod val="50000"/>
                              <a:lumOff val="50000"/>
                            </a:schemeClr>
                          </a:solidFill>
                          <a:latin typeface="站酷文艺体" panose="02000603000000000000" pitchFamily="2" charset="-122"/>
                          <a:ea typeface="站酷文艺体" panose="02000603000000000000" pitchFamily="2" charset="-122"/>
                        </a:rPr>
                        <a:t>星期四</a:t>
                      </a:r>
                    </a:p>
                  </a:txBody>
                  <a:tcPr anchor="ctr"/>
                </a:tc>
                <a:extLst>
                  <a:ext uri="{0D108BD9-81ED-4DB2-BD59-A6C34878D82A}">
                    <a16:rowId xmlns:a16="http://schemas.microsoft.com/office/drawing/2014/main" val="1077594027"/>
                  </a:ext>
                </a:extLst>
              </a:tr>
              <a:tr h="737856">
                <a:tc>
                  <a:txBody>
                    <a:bodyPr/>
                    <a:lstStyle/>
                    <a:p>
                      <a:pPr algn="ctr"/>
                      <a:r>
                        <a:rPr lang="zh-CN" altLang="en-US" dirty="0">
                          <a:solidFill>
                            <a:schemeClr val="tx1">
                              <a:lumMod val="50000"/>
                              <a:lumOff val="50000"/>
                            </a:schemeClr>
                          </a:solidFill>
                          <a:latin typeface="站酷文艺体" panose="02000603000000000000" pitchFamily="2" charset="-122"/>
                          <a:ea typeface="站酷文艺体" panose="02000603000000000000" pitchFamily="2" charset="-122"/>
                        </a:rPr>
                        <a:t>星期五</a:t>
                      </a:r>
                    </a:p>
                  </a:txBody>
                  <a:tcPr anchor="ctr"/>
                </a:tc>
                <a:extLst>
                  <a:ext uri="{0D108BD9-81ED-4DB2-BD59-A6C34878D82A}">
                    <a16:rowId xmlns:a16="http://schemas.microsoft.com/office/drawing/2014/main" val="649035911"/>
                  </a:ext>
                </a:extLst>
              </a:tr>
              <a:tr h="737856">
                <a:tc>
                  <a:txBody>
                    <a:bodyPr/>
                    <a:lstStyle/>
                    <a:p>
                      <a:pPr algn="ctr"/>
                      <a:r>
                        <a:rPr lang="zh-CN" altLang="en-US" dirty="0">
                          <a:solidFill>
                            <a:schemeClr val="tx1">
                              <a:lumMod val="50000"/>
                              <a:lumOff val="50000"/>
                            </a:schemeClr>
                          </a:solidFill>
                          <a:latin typeface="站酷文艺体" panose="02000603000000000000" pitchFamily="2" charset="-122"/>
                          <a:ea typeface="站酷文艺体" panose="02000603000000000000" pitchFamily="2" charset="-122"/>
                        </a:rPr>
                        <a:t>星期六</a:t>
                      </a:r>
                    </a:p>
                  </a:txBody>
                  <a:tcPr anchor="ctr"/>
                </a:tc>
                <a:extLst>
                  <a:ext uri="{0D108BD9-81ED-4DB2-BD59-A6C34878D82A}">
                    <a16:rowId xmlns:a16="http://schemas.microsoft.com/office/drawing/2014/main" val="3000006183"/>
                  </a:ext>
                </a:extLst>
              </a:tr>
              <a:tr h="737856">
                <a:tc>
                  <a:txBody>
                    <a:bodyPr/>
                    <a:lstStyle/>
                    <a:p>
                      <a:pPr algn="ctr"/>
                      <a:r>
                        <a:rPr lang="zh-CN" altLang="en-US" dirty="0">
                          <a:solidFill>
                            <a:schemeClr val="tx1">
                              <a:lumMod val="50000"/>
                              <a:lumOff val="50000"/>
                            </a:schemeClr>
                          </a:solidFill>
                          <a:latin typeface="站酷文艺体" panose="02000603000000000000" pitchFamily="2" charset="-122"/>
                          <a:ea typeface="站酷文艺体" panose="02000603000000000000" pitchFamily="2" charset="-122"/>
                        </a:rPr>
                        <a:t>星期日</a:t>
                      </a:r>
                    </a:p>
                  </a:txBody>
                  <a:tcPr anchor="ctr"/>
                </a:tc>
                <a:extLst>
                  <a:ext uri="{0D108BD9-81ED-4DB2-BD59-A6C34878D82A}">
                    <a16:rowId xmlns:a16="http://schemas.microsoft.com/office/drawing/2014/main" val="1072303464"/>
                  </a:ext>
                </a:extLst>
              </a:tr>
            </a:tbl>
          </a:graphicData>
        </a:graphic>
      </p:graphicFrame>
      <p:grpSp>
        <p:nvGrpSpPr>
          <p:cNvPr id="40" name="Group 39">
            <a:extLst>
              <a:ext uri="{FF2B5EF4-FFF2-40B4-BE49-F238E27FC236}">
                <a16:creationId xmlns:a16="http://schemas.microsoft.com/office/drawing/2014/main" id="{9D54B034-9600-46F0-85A7-069137C4A1EE}"/>
              </a:ext>
            </a:extLst>
          </p:cNvPr>
          <p:cNvGrpSpPr/>
          <p:nvPr/>
        </p:nvGrpSpPr>
        <p:grpSpPr>
          <a:xfrm>
            <a:off x="371474" y="1714500"/>
            <a:ext cx="9758363" cy="4401570"/>
            <a:chOff x="390524" y="1714500"/>
            <a:chExt cx="9758363" cy="4401570"/>
          </a:xfrm>
        </p:grpSpPr>
        <p:cxnSp>
          <p:nvCxnSpPr>
            <p:cNvPr id="26" name="Straight Connector 25">
              <a:extLst>
                <a:ext uri="{FF2B5EF4-FFF2-40B4-BE49-F238E27FC236}">
                  <a16:creationId xmlns:a16="http://schemas.microsoft.com/office/drawing/2014/main" id="{639D1AC7-21EB-4B3B-B067-6590E2F09730}"/>
                </a:ext>
              </a:extLst>
            </p:cNvPr>
            <p:cNvCxnSpPr>
              <a:cxnSpLocks/>
            </p:cNvCxnSpPr>
            <p:nvPr/>
          </p:nvCxnSpPr>
          <p:spPr>
            <a:xfrm>
              <a:off x="390524" y="1714500"/>
              <a:ext cx="9758363" cy="0"/>
            </a:xfrm>
            <a:prstGeom prst="line">
              <a:avLst/>
            </a:prstGeom>
            <a:ln w="25400" cmpd="sng">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5B783F0-0C89-41EA-9D4A-93596EF761E1}"/>
                </a:ext>
              </a:extLst>
            </p:cNvPr>
            <p:cNvCxnSpPr>
              <a:cxnSpLocks/>
            </p:cNvCxnSpPr>
            <p:nvPr/>
          </p:nvCxnSpPr>
          <p:spPr>
            <a:xfrm>
              <a:off x="390524" y="2438400"/>
              <a:ext cx="9758363" cy="0"/>
            </a:xfrm>
            <a:prstGeom prst="line">
              <a:avLst/>
            </a:prstGeom>
            <a:ln w="25400" cmpd="sng">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C270964-70F1-4992-93E7-A77CF805E88C}"/>
                </a:ext>
              </a:extLst>
            </p:cNvPr>
            <p:cNvCxnSpPr>
              <a:cxnSpLocks/>
            </p:cNvCxnSpPr>
            <p:nvPr/>
          </p:nvCxnSpPr>
          <p:spPr>
            <a:xfrm>
              <a:off x="390524" y="3171825"/>
              <a:ext cx="9758363" cy="0"/>
            </a:xfrm>
            <a:prstGeom prst="line">
              <a:avLst/>
            </a:prstGeom>
            <a:ln w="25400" cmpd="sng">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DE48442-1347-41E3-8190-6A5426A23B56}"/>
                </a:ext>
              </a:extLst>
            </p:cNvPr>
            <p:cNvCxnSpPr>
              <a:cxnSpLocks/>
            </p:cNvCxnSpPr>
            <p:nvPr/>
          </p:nvCxnSpPr>
          <p:spPr>
            <a:xfrm>
              <a:off x="390524" y="3915795"/>
              <a:ext cx="9758363" cy="0"/>
            </a:xfrm>
            <a:prstGeom prst="line">
              <a:avLst/>
            </a:prstGeom>
            <a:ln w="25400" cmpd="sng">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1E0B740-250E-40BE-9359-71A2082A0869}"/>
                </a:ext>
              </a:extLst>
            </p:cNvPr>
            <p:cNvCxnSpPr>
              <a:cxnSpLocks/>
            </p:cNvCxnSpPr>
            <p:nvPr/>
          </p:nvCxnSpPr>
          <p:spPr>
            <a:xfrm>
              <a:off x="390524" y="4649220"/>
              <a:ext cx="9758363" cy="0"/>
            </a:xfrm>
            <a:prstGeom prst="line">
              <a:avLst/>
            </a:prstGeom>
            <a:ln w="25400" cmpd="sng">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7DC90EE-E113-46AF-ADD4-C4B4E2A7E01A}"/>
                </a:ext>
              </a:extLst>
            </p:cNvPr>
            <p:cNvCxnSpPr>
              <a:cxnSpLocks/>
            </p:cNvCxnSpPr>
            <p:nvPr/>
          </p:nvCxnSpPr>
          <p:spPr>
            <a:xfrm>
              <a:off x="390524" y="5392170"/>
              <a:ext cx="9758363" cy="0"/>
            </a:xfrm>
            <a:prstGeom prst="line">
              <a:avLst/>
            </a:prstGeom>
            <a:ln w="25400" cmpd="sng">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AFF6CD2-38D2-48DE-8EF8-EF558B19C9CB}"/>
                </a:ext>
              </a:extLst>
            </p:cNvPr>
            <p:cNvCxnSpPr>
              <a:cxnSpLocks/>
            </p:cNvCxnSpPr>
            <p:nvPr/>
          </p:nvCxnSpPr>
          <p:spPr>
            <a:xfrm>
              <a:off x="390524" y="6116070"/>
              <a:ext cx="9758363" cy="0"/>
            </a:xfrm>
            <a:prstGeom prst="line">
              <a:avLst/>
            </a:prstGeom>
            <a:ln w="25400" cmpd="sng">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aphicFrame>
        <p:nvGraphicFramePr>
          <p:cNvPr id="42" name="Table 28">
            <a:extLst>
              <a:ext uri="{FF2B5EF4-FFF2-40B4-BE49-F238E27FC236}">
                <a16:creationId xmlns:a16="http://schemas.microsoft.com/office/drawing/2014/main" id="{889A6EB4-E489-48CA-8D52-AF11CA305C9B}"/>
              </a:ext>
            </a:extLst>
          </p:cNvPr>
          <p:cNvGraphicFramePr>
            <a:graphicFrameLocks noGrp="1"/>
          </p:cNvGraphicFramePr>
          <p:nvPr/>
        </p:nvGraphicFramePr>
        <p:xfrm>
          <a:off x="1724025" y="925966"/>
          <a:ext cx="771525" cy="5979656"/>
        </p:xfrm>
        <a:graphic>
          <a:graphicData uri="http://schemas.openxmlformats.org/drawingml/2006/table">
            <a:tbl>
              <a:tblPr firstRow="1" bandRow="1">
                <a:tableStyleId>{2D5ABB26-0587-4C30-8999-92F81FD0307C}</a:tableStyleId>
              </a:tblPr>
              <a:tblGrid>
                <a:gridCol w="771525">
                  <a:extLst>
                    <a:ext uri="{9D8B030D-6E8A-4147-A177-3AD203B41FA5}">
                      <a16:colId xmlns:a16="http://schemas.microsoft.com/office/drawing/2014/main" val="1188206645"/>
                    </a:ext>
                  </a:extLst>
                </a:gridCol>
              </a:tblGrid>
              <a:tr h="747457">
                <a:tc>
                  <a:txBody>
                    <a:bodyPr/>
                    <a:lstStyle/>
                    <a:p>
                      <a:pPr algn="ctr"/>
                      <a:r>
                        <a:rPr lang="en-US" altLang="zh-CN" sz="1200" b="1" dirty="0">
                          <a:solidFill>
                            <a:schemeClr val="tx1">
                              <a:lumMod val="50000"/>
                              <a:lumOff val="50000"/>
                            </a:schemeClr>
                          </a:solidFill>
                        </a:rPr>
                        <a:t>6</a:t>
                      </a:r>
                      <a:r>
                        <a:rPr lang="zh-CN" altLang="en-US" sz="1200" b="1" dirty="0">
                          <a:solidFill>
                            <a:schemeClr val="tx1">
                              <a:lumMod val="50000"/>
                              <a:lumOff val="50000"/>
                            </a:schemeClr>
                          </a:solidFill>
                        </a:rPr>
                        <a:t>：</a:t>
                      </a:r>
                      <a:r>
                        <a:rPr lang="en-US" altLang="zh-CN" sz="1200" b="1" dirty="0">
                          <a:solidFill>
                            <a:schemeClr val="tx1">
                              <a:lumMod val="50000"/>
                              <a:lumOff val="50000"/>
                            </a:schemeClr>
                          </a:solidFill>
                        </a:rPr>
                        <a:t>00</a:t>
                      </a:r>
                      <a:endPar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endParaRPr>
                    </a:p>
                  </a:txBody>
                  <a:tcPr anchor="ctr"/>
                </a:tc>
                <a:extLst>
                  <a:ext uri="{0D108BD9-81ED-4DB2-BD59-A6C34878D82A}">
                    <a16:rowId xmlns:a16="http://schemas.microsoft.com/office/drawing/2014/main" val="3203684009"/>
                  </a:ext>
                </a:extLst>
              </a:tr>
              <a:tr h="747457">
                <a:tc>
                  <a:txBody>
                    <a:bodyPr/>
                    <a:lstStyle/>
                    <a:p>
                      <a:pPr algn="ctr"/>
                      <a:r>
                        <a:rPr lang="zh-CN" altLang="en-US" sz="1200" dirty="0">
                          <a:solidFill>
                            <a:schemeClr val="tx1">
                              <a:lumMod val="50000"/>
                              <a:lumOff val="50000"/>
                            </a:schemeClr>
                          </a:solidFill>
                        </a:rPr>
                        <a:t>最多九个字任务名称</a:t>
                      </a: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138482649"/>
                  </a:ext>
                </a:extLst>
              </a:tr>
              <a:tr h="747457">
                <a:tc>
                  <a:txBody>
                    <a:bodyPr/>
                    <a:lstStyle/>
                    <a:p>
                      <a:pPr algn="ctr"/>
                      <a:r>
                        <a:rPr lang="zh-CN" altLang="en-US" sz="1200" dirty="0">
                          <a:solidFill>
                            <a:schemeClr val="tx1">
                              <a:lumMod val="50000"/>
                              <a:lumOff val="50000"/>
                            </a:schemeClr>
                          </a:solidFill>
                        </a:rPr>
                        <a:t>最多九个字任务名称</a:t>
                      </a: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4232871240"/>
                  </a:ext>
                </a:extLst>
              </a:tr>
              <a:tr h="747457">
                <a:tc>
                  <a:txBody>
                    <a:bodyPr/>
                    <a:lstStyle/>
                    <a:p>
                      <a:pPr algn="ctr"/>
                      <a:r>
                        <a:rPr lang="zh-CN" altLang="en-US" sz="1200" dirty="0">
                          <a:solidFill>
                            <a:schemeClr val="tx1">
                              <a:lumMod val="50000"/>
                              <a:lumOff val="50000"/>
                            </a:schemeClr>
                          </a:solidFill>
                        </a:rPr>
                        <a:t>最多九个字任务名称</a:t>
                      </a: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934168971"/>
                  </a:ext>
                </a:extLst>
              </a:tr>
              <a:tr h="747457">
                <a:tc>
                  <a:txBody>
                    <a:bodyPr/>
                    <a:lstStyle/>
                    <a:p>
                      <a:pPr algn="ctr"/>
                      <a:r>
                        <a:rPr lang="zh-CN" altLang="en-US" sz="1200" dirty="0">
                          <a:solidFill>
                            <a:schemeClr val="tx1">
                              <a:lumMod val="50000"/>
                              <a:lumOff val="50000"/>
                            </a:schemeClr>
                          </a:solidFill>
                        </a:rPr>
                        <a:t>最多九个字任务名称</a:t>
                      </a: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7594027"/>
                  </a:ext>
                </a:extLst>
              </a:tr>
              <a:tr h="747457">
                <a:tc>
                  <a:txBody>
                    <a:bodyPr/>
                    <a:lstStyle/>
                    <a:p>
                      <a:pPr algn="ctr"/>
                      <a:r>
                        <a:rPr lang="zh-CN" altLang="en-US" sz="1200" dirty="0">
                          <a:solidFill>
                            <a:schemeClr val="tx1">
                              <a:lumMod val="50000"/>
                              <a:lumOff val="50000"/>
                            </a:schemeClr>
                          </a:solidFill>
                        </a:rPr>
                        <a:t>最多九个字任务名称</a:t>
                      </a: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649035911"/>
                  </a:ext>
                </a:extLst>
              </a:tr>
              <a:tr h="747457">
                <a:tc>
                  <a:txBody>
                    <a:bodyPr/>
                    <a:lstStyle/>
                    <a:p>
                      <a:pPr algn="ctr"/>
                      <a:r>
                        <a:rPr lang="zh-CN" altLang="en-US" sz="1200" dirty="0">
                          <a:solidFill>
                            <a:schemeClr val="tx1">
                              <a:lumMod val="50000"/>
                              <a:lumOff val="50000"/>
                            </a:schemeClr>
                          </a:solidFill>
                        </a:rPr>
                        <a:t>最多九个字任务名称</a:t>
                      </a: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3000006183"/>
                  </a:ext>
                </a:extLst>
              </a:tr>
              <a:tr h="747457">
                <a:tc>
                  <a:txBody>
                    <a:bodyPr/>
                    <a:lstStyle/>
                    <a:p>
                      <a:pPr algn="ctr"/>
                      <a:r>
                        <a:rPr lang="zh-CN" altLang="en-US" sz="1200" dirty="0">
                          <a:solidFill>
                            <a:schemeClr val="tx1">
                              <a:lumMod val="50000"/>
                              <a:lumOff val="50000"/>
                            </a:schemeClr>
                          </a:solidFill>
                        </a:rPr>
                        <a:t>最多九个字任务名称</a:t>
                      </a: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2303464"/>
                  </a:ext>
                </a:extLst>
              </a:tr>
            </a:tbl>
          </a:graphicData>
        </a:graphic>
      </p:graphicFrame>
      <p:graphicFrame>
        <p:nvGraphicFramePr>
          <p:cNvPr id="43" name="Table 28">
            <a:extLst>
              <a:ext uri="{FF2B5EF4-FFF2-40B4-BE49-F238E27FC236}">
                <a16:creationId xmlns:a16="http://schemas.microsoft.com/office/drawing/2014/main" id="{CB3D6DC8-F857-4FEA-B28D-77E214207C6B}"/>
              </a:ext>
            </a:extLst>
          </p:cNvPr>
          <p:cNvGraphicFramePr>
            <a:graphicFrameLocks noGrp="1"/>
          </p:cNvGraphicFramePr>
          <p:nvPr/>
        </p:nvGraphicFramePr>
        <p:xfrm>
          <a:off x="2562225" y="925966"/>
          <a:ext cx="771525" cy="5979656"/>
        </p:xfrm>
        <a:graphic>
          <a:graphicData uri="http://schemas.openxmlformats.org/drawingml/2006/table">
            <a:tbl>
              <a:tblPr firstRow="1" bandRow="1">
                <a:tableStyleId>{2D5ABB26-0587-4C30-8999-92F81FD0307C}</a:tableStyleId>
              </a:tblPr>
              <a:tblGrid>
                <a:gridCol w="771525">
                  <a:extLst>
                    <a:ext uri="{9D8B030D-6E8A-4147-A177-3AD203B41FA5}">
                      <a16:colId xmlns:a16="http://schemas.microsoft.com/office/drawing/2014/main" val="1188206645"/>
                    </a:ext>
                  </a:extLst>
                </a:gridCol>
              </a:tblGrid>
              <a:tr h="747457">
                <a:tc>
                  <a:txBody>
                    <a:bodyPr/>
                    <a:lstStyle/>
                    <a:p>
                      <a:pPr algn="ctr"/>
                      <a:r>
                        <a:rPr lang="en-US" altLang="zh-CN"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7</a:t>
                      </a:r>
                      <a:r>
                        <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a:t>
                      </a:r>
                      <a:r>
                        <a:rPr lang="en-US" altLang="zh-CN"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00</a:t>
                      </a:r>
                      <a:endPar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endParaRPr>
                    </a:p>
                  </a:txBody>
                  <a:tcPr anchor="ctr"/>
                </a:tc>
                <a:extLst>
                  <a:ext uri="{0D108BD9-81ED-4DB2-BD59-A6C34878D82A}">
                    <a16:rowId xmlns:a16="http://schemas.microsoft.com/office/drawing/2014/main" val="3203684009"/>
                  </a:ext>
                </a:extLst>
              </a:tr>
              <a:tr h="747457">
                <a:tc>
                  <a:txBody>
                    <a:bodyPr/>
                    <a:lstStyle/>
                    <a:p>
                      <a:pPr algn="ct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txBody>
                  <a:tcPr anchor="ctr"/>
                </a:tc>
                <a:extLst>
                  <a:ext uri="{0D108BD9-81ED-4DB2-BD59-A6C34878D82A}">
                    <a16:rowId xmlns:a16="http://schemas.microsoft.com/office/drawing/2014/main" val="1138482649"/>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4232871240"/>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934168971"/>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7594027"/>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649035911"/>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3000006183"/>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2303464"/>
                  </a:ext>
                </a:extLst>
              </a:tr>
            </a:tbl>
          </a:graphicData>
        </a:graphic>
      </p:graphicFrame>
      <p:graphicFrame>
        <p:nvGraphicFramePr>
          <p:cNvPr id="45" name="Table 28">
            <a:extLst>
              <a:ext uri="{FF2B5EF4-FFF2-40B4-BE49-F238E27FC236}">
                <a16:creationId xmlns:a16="http://schemas.microsoft.com/office/drawing/2014/main" id="{0483F9DE-FBD4-443D-8B05-3975780B5887}"/>
              </a:ext>
            </a:extLst>
          </p:cNvPr>
          <p:cNvGraphicFramePr>
            <a:graphicFrameLocks noGrp="1"/>
          </p:cNvGraphicFramePr>
          <p:nvPr/>
        </p:nvGraphicFramePr>
        <p:xfrm>
          <a:off x="3400425" y="925966"/>
          <a:ext cx="771525" cy="5979656"/>
        </p:xfrm>
        <a:graphic>
          <a:graphicData uri="http://schemas.openxmlformats.org/drawingml/2006/table">
            <a:tbl>
              <a:tblPr firstRow="1" bandRow="1">
                <a:tableStyleId>{2D5ABB26-0587-4C30-8999-92F81FD0307C}</a:tableStyleId>
              </a:tblPr>
              <a:tblGrid>
                <a:gridCol w="771525">
                  <a:extLst>
                    <a:ext uri="{9D8B030D-6E8A-4147-A177-3AD203B41FA5}">
                      <a16:colId xmlns:a16="http://schemas.microsoft.com/office/drawing/2014/main" val="1188206645"/>
                    </a:ext>
                  </a:extLst>
                </a:gridCol>
              </a:tblGrid>
              <a:tr h="747457">
                <a:tc>
                  <a:txBody>
                    <a:bodyPr/>
                    <a:lstStyle/>
                    <a:p>
                      <a:pPr algn="ctr"/>
                      <a:r>
                        <a:rPr lang="en-US" altLang="zh-CN"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8</a:t>
                      </a:r>
                      <a:r>
                        <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a:t>
                      </a:r>
                      <a:r>
                        <a:rPr lang="en-US" altLang="zh-CN"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00</a:t>
                      </a:r>
                      <a:endPar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endParaRPr>
                    </a:p>
                  </a:txBody>
                  <a:tcPr anchor="ctr"/>
                </a:tc>
                <a:extLst>
                  <a:ext uri="{0D108BD9-81ED-4DB2-BD59-A6C34878D82A}">
                    <a16:rowId xmlns:a16="http://schemas.microsoft.com/office/drawing/2014/main" val="3203684009"/>
                  </a:ext>
                </a:extLst>
              </a:tr>
              <a:tr h="747457">
                <a:tc>
                  <a:txBody>
                    <a:bodyPr/>
                    <a:lstStyle/>
                    <a:p>
                      <a:pPr algn="ct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txBody>
                  <a:tcPr anchor="ctr"/>
                </a:tc>
                <a:extLst>
                  <a:ext uri="{0D108BD9-81ED-4DB2-BD59-A6C34878D82A}">
                    <a16:rowId xmlns:a16="http://schemas.microsoft.com/office/drawing/2014/main" val="1138482649"/>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4232871240"/>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934168971"/>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7594027"/>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649035911"/>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3000006183"/>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2303464"/>
                  </a:ext>
                </a:extLst>
              </a:tr>
            </a:tbl>
          </a:graphicData>
        </a:graphic>
      </p:graphicFrame>
      <p:graphicFrame>
        <p:nvGraphicFramePr>
          <p:cNvPr id="46" name="Table 28">
            <a:extLst>
              <a:ext uri="{FF2B5EF4-FFF2-40B4-BE49-F238E27FC236}">
                <a16:creationId xmlns:a16="http://schemas.microsoft.com/office/drawing/2014/main" id="{E0207D21-8F57-48F2-99E3-234B073E5982}"/>
              </a:ext>
            </a:extLst>
          </p:cNvPr>
          <p:cNvGraphicFramePr>
            <a:graphicFrameLocks noGrp="1"/>
          </p:cNvGraphicFramePr>
          <p:nvPr/>
        </p:nvGraphicFramePr>
        <p:xfrm>
          <a:off x="4229100" y="925966"/>
          <a:ext cx="771525" cy="5979656"/>
        </p:xfrm>
        <a:graphic>
          <a:graphicData uri="http://schemas.openxmlformats.org/drawingml/2006/table">
            <a:tbl>
              <a:tblPr firstRow="1" bandRow="1">
                <a:tableStyleId>{2D5ABB26-0587-4C30-8999-92F81FD0307C}</a:tableStyleId>
              </a:tblPr>
              <a:tblGrid>
                <a:gridCol w="771525">
                  <a:extLst>
                    <a:ext uri="{9D8B030D-6E8A-4147-A177-3AD203B41FA5}">
                      <a16:colId xmlns:a16="http://schemas.microsoft.com/office/drawing/2014/main" val="1188206645"/>
                    </a:ext>
                  </a:extLst>
                </a:gridCol>
              </a:tblGrid>
              <a:tr h="747457">
                <a:tc>
                  <a:txBody>
                    <a:bodyPr/>
                    <a:lstStyle/>
                    <a:p>
                      <a:pPr algn="ctr"/>
                      <a:r>
                        <a:rPr lang="en-US" altLang="zh-CN"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9</a:t>
                      </a:r>
                      <a:r>
                        <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a:t>
                      </a:r>
                      <a:r>
                        <a:rPr lang="en-US" altLang="zh-CN"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00</a:t>
                      </a:r>
                      <a:endPar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endParaRPr>
                    </a:p>
                  </a:txBody>
                  <a:tcPr anchor="ctr"/>
                </a:tc>
                <a:extLst>
                  <a:ext uri="{0D108BD9-81ED-4DB2-BD59-A6C34878D82A}">
                    <a16:rowId xmlns:a16="http://schemas.microsoft.com/office/drawing/2014/main" val="3203684009"/>
                  </a:ext>
                </a:extLst>
              </a:tr>
              <a:tr h="747457">
                <a:tc>
                  <a:txBody>
                    <a:bodyPr/>
                    <a:lstStyle/>
                    <a:p>
                      <a:pPr algn="ct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txBody>
                  <a:tcPr anchor="ctr"/>
                </a:tc>
                <a:extLst>
                  <a:ext uri="{0D108BD9-81ED-4DB2-BD59-A6C34878D82A}">
                    <a16:rowId xmlns:a16="http://schemas.microsoft.com/office/drawing/2014/main" val="1138482649"/>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4232871240"/>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934168971"/>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7594027"/>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649035911"/>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3000006183"/>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2303464"/>
                  </a:ext>
                </a:extLst>
              </a:tr>
            </a:tbl>
          </a:graphicData>
        </a:graphic>
      </p:graphicFrame>
      <p:graphicFrame>
        <p:nvGraphicFramePr>
          <p:cNvPr id="47" name="Table 28">
            <a:extLst>
              <a:ext uri="{FF2B5EF4-FFF2-40B4-BE49-F238E27FC236}">
                <a16:creationId xmlns:a16="http://schemas.microsoft.com/office/drawing/2014/main" id="{28366C20-6AE2-4227-9B61-F09636C4A493}"/>
              </a:ext>
            </a:extLst>
          </p:cNvPr>
          <p:cNvGraphicFramePr>
            <a:graphicFrameLocks noGrp="1"/>
          </p:cNvGraphicFramePr>
          <p:nvPr/>
        </p:nvGraphicFramePr>
        <p:xfrm>
          <a:off x="5076825" y="925966"/>
          <a:ext cx="771525" cy="5979656"/>
        </p:xfrm>
        <a:graphic>
          <a:graphicData uri="http://schemas.openxmlformats.org/drawingml/2006/table">
            <a:tbl>
              <a:tblPr firstRow="1" bandRow="1">
                <a:tableStyleId>{2D5ABB26-0587-4C30-8999-92F81FD0307C}</a:tableStyleId>
              </a:tblPr>
              <a:tblGrid>
                <a:gridCol w="771525">
                  <a:extLst>
                    <a:ext uri="{9D8B030D-6E8A-4147-A177-3AD203B41FA5}">
                      <a16:colId xmlns:a16="http://schemas.microsoft.com/office/drawing/2014/main" val="1188206645"/>
                    </a:ext>
                  </a:extLst>
                </a:gridCol>
              </a:tblGrid>
              <a:tr h="747457">
                <a:tc>
                  <a:txBody>
                    <a:bodyPr/>
                    <a:lstStyle/>
                    <a:p>
                      <a:pPr algn="ctr"/>
                      <a:r>
                        <a:rPr lang="en-US" altLang="zh-CN"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10</a:t>
                      </a:r>
                      <a:r>
                        <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a:t>
                      </a:r>
                      <a:r>
                        <a:rPr lang="en-US" altLang="zh-CN"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00</a:t>
                      </a:r>
                      <a:endPar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endParaRPr>
                    </a:p>
                  </a:txBody>
                  <a:tcPr anchor="ctr"/>
                </a:tc>
                <a:extLst>
                  <a:ext uri="{0D108BD9-81ED-4DB2-BD59-A6C34878D82A}">
                    <a16:rowId xmlns:a16="http://schemas.microsoft.com/office/drawing/2014/main" val="3203684009"/>
                  </a:ext>
                </a:extLst>
              </a:tr>
              <a:tr h="747457">
                <a:tc>
                  <a:txBody>
                    <a:bodyPr/>
                    <a:lstStyle/>
                    <a:p>
                      <a:pPr algn="ct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txBody>
                  <a:tcPr anchor="ctr"/>
                </a:tc>
                <a:extLst>
                  <a:ext uri="{0D108BD9-81ED-4DB2-BD59-A6C34878D82A}">
                    <a16:rowId xmlns:a16="http://schemas.microsoft.com/office/drawing/2014/main" val="1138482649"/>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4232871240"/>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934168971"/>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7594027"/>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649035911"/>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3000006183"/>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2303464"/>
                  </a:ext>
                </a:extLst>
              </a:tr>
            </a:tbl>
          </a:graphicData>
        </a:graphic>
      </p:graphicFrame>
      <p:graphicFrame>
        <p:nvGraphicFramePr>
          <p:cNvPr id="48" name="Table 28">
            <a:extLst>
              <a:ext uri="{FF2B5EF4-FFF2-40B4-BE49-F238E27FC236}">
                <a16:creationId xmlns:a16="http://schemas.microsoft.com/office/drawing/2014/main" id="{02E7EDF2-FCD7-4728-8B6A-5109640DDB29}"/>
              </a:ext>
            </a:extLst>
          </p:cNvPr>
          <p:cNvGraphicFramePr>
            <a:graphicFrameLocks noGrp="1"/>
          </p:cNvGraphicFramePr>
          <p:nvPr/>
        </p:nvGraphicFramePr>
        <p:xfrm>
          <a:off x="5915025" y="925966"/>
          <a:ext cx="771525" cy="5979656"/>
        </p:xfrm>
        <a:graphic>
          <a:graphicData uri="http://schemas.openxmlformats.org/drawingml/2006/table">
            <a:tbl>
              <a:tblPr firstRow="1" bandRow="1">
                <a:tableStyleId>{2D5ABB26-0587-4C30-8999-92F81FD0307C}</a:tableStyleId>
              </a:tblPr>
              <a:tblGrid>
                <a:gridCol w="771525">
                  <a:extLst>
                    <a:ext uri="{9D8B030D-6E8A-4147-A177-3AD203B41FA5}">
                      <a16:colId xmlns:a16="http://schemas.microsoft.com/office/drawing/2014/main" val="1188206645"/>
                    </a:ext>
                  </a:extLst>
                </a:gridCol>
              </a:tblGrid>
              <a:tr h="747457">
                <a:tc>
                  <a:txBody>
                    <a:bodyPr/>
                    <a:lstStyle/>
                    <a:p>
                      <a:pPr algn="ctr"/>
                      <a:r>
                        <a:rPr lang="en-US" altLang="zh-CN"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18</a:t>
                      </a:r>
                      <a:r>
                        <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a:t>
                      </a:r>
                      <a:r>
                        <a:rPr lang="en-US" altLang="zh-CN"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00</a:t>
                      </a:r>
                      <a:endPar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endParaRPr>
                    </a:p>
                  </a:txBody>
                  <a:tcPr anchor="ctr"/>
                </a:tc>
                <a:extLst>
                  <a:ext uri="{0D108BD9-81ED-4DB2-BD59-A6C34878D82A}">
                    <a16:rowId xmlns:a16="http://schemas.microsoft.com/office/drawing/2014/main" val="3203684009"/>
                  </a:ext>
                </a:extLst>
              </a:tr>
              <a:tr h="747457">
                <a:tc>
                  <a:txBody>
                    <a:bodyPr/>
                    <a:lstStyle/>
                    <a:p>
                      <a:pPr algn="ct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txBody>
                  <a:tcPr anchor="ctr"/>
                </a:tc>
                <a:extLst>
                  <a:ext uri="{0D108BD9-81ED-4DB2-BD59-A6C34878D82A}">
                    <a16:rowId xmlns:a16="http://schemas.microsoft.com/office/drawing/2014/main" val="1138482649"/>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4232871240"/>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934168971"/>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7594027"/>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649035911"/>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3000006183"/>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2303464"/>
                  </a:ext>
                </a:extLst>
              </a:tr>
            </a:tbl>
          </a:graphicData>
        </a:graphic>
      </p:graphicFrame>
      <p:graphicFrame>
        <p:nvGraphicFramePr>
          <p:cNvPr id="49" name="Table 28">
            <a:extLst>
              <a:ext uri="{FF2B5EF4-FFF2-40B4-BE49-F238E27FC236}">
                <a16:creationId xmlns:a16="http://schemas.microsoft.com/office/drawing/2014/main" id="{F4BF87A9-D470-4952-9FE5-9B7A7119A59F}"/>
              </a:ext>
            </a:extLst>
          </p:cNvPr>
          <p:cNvGraphicFramePr>
            <a:graphicFrameLocks noGrp="1"/>
          </p:cNvGraphicFramePr>
          <p:nvPr/>
        </p:nvGraphicFramePr>
        <p:xfrm>
          <a:off x="6743700" y="925966"/>
          <a:ext cx="771525" cy="5979656"/>
        </p:xfrm>
        <a:graphic>
          <a:graphicData uri="http://schemas.openxmlformats.org/drawingml/2006/table">
            <a:tbl>
              <a:tblPr firstRow="1" bandRow="1">
                <a:tableStyleId>{2D5ABB26-0587-4C30-8999-92F81FD0307C}</a:tableStyleId>
              </a:tblPr>
              <a:tblGrid>
                <a:gridCol w="771525">
                  <a:extLst>
                    <a:ext uri="{9D8B030D-6E8A-4147-A177-3AD203B41FA5}">
                      <a16:colId xmlns:a16="http://schemas.microsoft.com/office/drawing/2014/main" val="1188206645"/>
                    </a:ext>
                  </a:extLst>
                </a:gridCol>
              </a:tblGrid>
              <a:tr h="747457">
                <a:tc>
                  <a:txBody>
                    <a:bodyPr/>
                    <a:lstStyle/>
                    <a:p>
                      <a:pPr algn="ctr"/>
                      <a:r>
                        <a:rPr lang="en-US" altLang="zh-CN"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19</a:t>
                      </a:r>
                      <a:r>
                        <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a:t>
                      </a:r>
                      <a:r>
                        <a:rPr lang="en-US" altLang="zh-CN"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00</a:t>
                      </a:r>
                      <a:endPar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endParaRPr>
                    </a:p>
                  </a:txBody>
                  <a:tcPr anchor="ctr"/>
                </a:tc>
                <a:extLst>
                  <a:ext uri="{0D108BD9-81ED-4DB2-BD59-A6C34878D82A}">
                    <a16:rowId xmlns:a16="http://schemas.microsoft.com/office/drawing/2014/main" val="3203684009"/>
                  </a:ext>
                </a:extLst>
              </a:tr>
              <a:tr h="747457">
                <a:tc>
                  <a:txBody>
                    <a:bodyPr/>
                    <a:lstStyle/>
                    <a:p>
                      <a:pPr algn="ct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txBody>
                  <a:tcPr anchor="ctr"/>
                </a:tc>
                <a:extLst>
                  <a:ext uri="{0D108BD9-81ED-4DB2-BD59-A6C34878D82A}">
                    <a16:rowId xmlns:a16="http://schemas.microsoft.com/office/drawing/2014/main" val="1138482649"/>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4232871240"/>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934168971"/>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7594027"/>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649035911"/>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3000006183"/>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2303464"/>
                  </a:ext>
                </a:extLst>
              </a:tr>
            </a:tbl>
          </a:graphicData>
        </a:graphic>
      </p:graphicFrame>
      <p:graphicFrame>
        <p:nvGraphicFramePr>
          <p:cNvPr id="50" name="Table 28">
            <a:extLst>
              <a:ext uri="{FF2B5EF4-FFF2-40B4-BE49-F238E27FC236}">
                <a16:creationId xmlns:a16="http://schemas.microsoft.com/office/drawing/2014/main" id="{8D32E6DF-313B-4CF7-995F-B9BAFAC4CC79}"/>
              </a:ext>
            </a:extLst>
          </p:cNvPr>
          <p:cNvGraphicFramePr>
            <a:graphicFrameLocks noGrp="1"/>
          </p:cNvGraphicFramePr>
          <p:nvPr/>
        </p:nvGraphicFramePr>
        <p:xfrm>
          <a:off x="7604125" y="925967"/>
          <a:ext cx="771525" cy="5979656"/>
        </p:xfrm>
        <a:graphic>
          <a:graphicData uri="http://schemas.openxmlformats.org/drawingml/2006/table">
            <a:tbl>
              <a:tblPr firstRow="1" bandRow="1">
                <a:tableStyleId>{2D5ABB26-0587-4C30-8999-92F81FD0307C}</a:tableStyleId>
              </a:tblPr>
              <a:tblGrid>
                <a:gridCol w="771525">
                  <a:extLst>
                    <a:ext uri="{9D8B030D-6E8A-4147-A177-3AD203B41FA5}">
                      <a16:colId xmlns:a16="http://schemas.microsoft.com/office/drawing/2014/main" val="1188206645"/>
                    </a:ext>
                  </a:extLst>
                </a:gridCol>
              </a:tblGrid>
              <a:tr h="747457">
                <a:tc>
                  <a:txBody>
                    <a:bodyPr/>
                    <a:lstStyle/>
                    <a:p>
                      <a:pPr algn="ctr"/>
                      <a:r>
                        <a:rPr lang="en-US" altLang="zh-CN"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20</a:t>
                      </a:r>
                      <a:r>
                        <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a:t>
                      </a:r>
                      <a:r>
                        <a:rPr lang="en-US" altLang="zh-CN"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00</a:t>
                      </a:r>
                      <a:endPar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endParaRPr>
                    </a:p>
                  </a:txBody>
                  <a:tcPr anchor="ctr"/>
                </a:tc>
                <a:extLst>
                  <a:ext uri="{0D108BD9-81ED-4DB2-BD59-A6C34878D82A}">
                    <a16:rowId xmlns:a16="http://schemas.microsoft.com/office/drawing/2014/main" val="3203684009"/>
                  </a:ext>
                </a:extLst>
              </a:tr>
              <a:tr h="747457">
                <a:tc>
                  <a:txBody>
                    <a:bodyPr/>
                    <a:lstStyle/>
                    <a:p>
                      <a:pPr algn="ct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txBody>
                  <a:tcPr anchor="ctr"/>
                </a:tc>
                <a:extLst>
                  <a:ext uri="{0D108BD9-81ED-4DB2-BD59-A6C34878D82A}">
                    <a16:rowId xmlns:a16="http://schemas.microsoft.com/office/drawing/2014/main" val="1138482649"/>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4232871240"/>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934168971"/>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7594027"/>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649035911"/>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3000006183"/>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2303464"/>
                  </a:ext>
                </a:extLst>
              </a:tr>
            </a:tbl>
          </a:graphicData>
        </a:graphic>
      </p:graphicFrame>
      <p:graphicFrame>
        <p:nvGraphicFramePr>
          <p:cNvPr id="51" name="Table 28">
            <a:extLst>
              <a:ext uri="{FF2B5EF4-FFF2-40B4-BE49-F238E27FC236}">
                <a16:creationId xmlns:a16="http://schemas.microsoft.com/office/drawing/2014/main" id="{A4901E99-513A-427B-9C8B-C12AF0E07887}"/>
              </a:ext>
            </a:extLst>
          </p:cNvPr>
          <p:cNvGraphicFramePr>
            <a:graphicFrameLocks noGrp="1"/>
          </p:cNvGraphicFramePr>
          <p:nvPr/>
        </p:nvGraphicFramePr>
        <p:xfrm>
          <a:off x="8442325" y="925967"/>
          <a:ext cx="771525" cy="5979656"/>
        </p:xfrm>
        <a:graphic>
          <a:graphicData uri="http://schemas.openxmlformats.org/drawingml/2006/table">
            <a:tbl>
              <a:tblPr firstRow="1" bandRow="1">
                <a:tableStyleId>{2D5ABB26-0587-4C30-8999-92F81FD0307C}</a:tableStyleId>
              </a:tblPr>
              <a:tblGrid>
                <a:gridCol w="771525">
                  <a:extLst>
                    <a:ext uri="{9D8B030D-6E8A-4147-A177-3AD203B41FA5}">
                      <a16:colId xmlns:a16="http://schemas.microsoft.com/office/drawing/2014/main" val="1188206645"/>
                    </a:ext>
                  </a:extLst>
                </a:gridCol>
              </a:tblGrid>
              <a:tr h="747457">
                <a:tc>
                  <a:txBody>
                    <a:bodyPr/>
                    <a:lstStyle/>
                    <a:p>
                      <a:pPr algn="ctr"/>
                      <a:r>
                        <a:rPr lang="en-US" altLang="zh-CN"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21</a:t>
                      </a:r>
                      <a:r>
                        <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a:t>
                      </a:r>
                      <a:r>
                        <a:rPr lang="en-US" altLang="zh-CN"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00</a:t>
                      </a:r>
                      <a:endPar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endParaRPr>
                    </a:p>
                  </a:txBody>
                  <a:tcPr anchor="ctr"/>
                </a:tc>
                <a:extLst>
                  <a:ext uri="{0D108BD9-81ED-4DB2-BD59-A6C34878D82A}">
                    <a16:rowId xmlns:a16="http://schemas.microsoft.com/office/drawing/2014/main" val="3203684009"/>
                  </a:ext>
                </a:extLst>
              </a:tr>
              <a:tr h="747457">
                <a:tc>
                  <a:txBody>
                    <a:bodyPr/>
                    <a:lstStyle/>
                    <a:p>
                      <a:pPr algn="ct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txBody>
                  <a:tcPr anchor="ctr"/>
                </a:tc>
                <a:extLst>
                  <a:ext uri="{0D108BD9-81ED-4DB2-BD59-A6C34878D82A}">
                    <a16:rowId xmlns:a16="http://schemas.microsoft.com/office/drawing/2014/main" val="1138482649"/>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4232871240"/>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934168971"/>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7594027"/>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649035911"/>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3000006183"/>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2303464"/>
                  </a:ext>
                </a:extLst>
              </a:tr>
            </a:tbl>
          </a:graphicData>
        </a:graphic>
      </p:graphicFrame>
      <p:graphicFrame>
        <p:nvGraphicFramePr>
          <p:cNvPr id="52" name="Table 28">
            <a:extLst>
              <a:ext uri="{FF2B5EF4-FFF2-40B4-BE49-F238E27FC236}">
                <a16:creationId xmlns:a16="http://schemas.microsoft.com/office/drawing/2014/main" id="{32898C11-4122-4D6C-B2EB-8B76E4BC00C0}"/>
              </a:ext>
            </a:extLst>
          </p:cNvPr>
          <p:cNvGraphicFramePr>
            <a:graphicFrameLocks noGrp="1"/>
          </p:cNvGraphicFramePr>
          <p:nvPr/>
        </p:nvGraphicFramePr>
        <p:xfrm>
          <a:off x="9271000" y="925967"/>
          <a:ext cx="771525" cy="5979656"/>
        </p:xfrm>
        <a:graphic>
          <a:graphicData uri="http://schemas.openxmlformats.org/drawingml/2006/table">
            <a:tbl>
              <a:tblPr firstRow="1" bandRow="1">
                <a:tableStyleId>{2D5ABB26-0587-4C30-8999-92F81FD0307C}</a:tableStyleId>
              </a:tblPr>
              <a:tblGrid>
                <a:gridCol w="771525">
                  <a:extLst>
                    <a:ext uri="{9D8B030D-6E8A-4147-A177-3AD203B41FA5}">
                      <a16:colId xmlns:a16="http://schemas.microsoft.com/office/drawing/2014/main" val="1188206645"/>
                    </a:ext>
                  </a:extLst>
                </a:gridCol>
              </a:tblGrid>
              <a:tr h="747457">
                <a:tc>
                  <a:txBody>
                    <a:bodyPr/>
                    <a:lstStyle/>
                    <a:p>
                      <a:pPr algn="ctr"/>
                      <a:r>
                        <a:rPr lang="en-US" altLang="zh-CN"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22</a:t>
                      </a:r>
                      <a:r>
                        <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a:t>
                      </a:r>
                      <a:r>
                        <a:rPr lang="en-US" altLang="zh-CN"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rPr>
                        <a:t>00</a:t>
                      </a:r>
                      <a:endPar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endParaRPr>
                    </a:p>
                  </a:txBody>
                  <a:tcPr anchor="ctr"/>
                </a:tc>
                <a:extLst>
                  <a:ext uri="{0D108BD9-81ED-4DB2-BD59-A6C34878D82A}">
                    <a16:rowId xmlns:a16="http://schemas.microsoft.com/office/drawing/2014/main" val="3203684009"/>
                  </a:ext>
                </a:extLst>
              </a:tr>
              <a:tr h="747457">
                <a:tc>
                  <a:txBody>
                    <a:bodyPr/>
                    <a:lstStyle/>
                    <a:p>
                      <a:pPr algn="ct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txBody>
                  <a:tcPr anchor="ctr"/>
                </a:tc>
                <a:extLst>
                  <a:ext uri="{0D108BD9-81ED-4DB2-BD59-A6C34878D82A}">
                    <a16:rowId xmlns:a16="http://schemas.microsoft.com/office/drawing/2014/main" val="1138482649"/>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4232871240"/>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934168971"/>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7594027"/>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649035911"/>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3000006183"/>
                  </a:ext>
                </a:extLst>
              </a:tr>
              <a:tr h="747457">
                <a:tc>
                  <a:txBody>
                    <a:bodyPr/>
                    <a:lstStyle/>
                    <a:p>
                      <a:pPr marL="0" marR="0" lvl="0" indent="0" algn="ctr" defTabSz="1007943"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rPr>
                        <a:t>任务</a:t>
                      </a:r>
                    </a:p>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2303464"/>
                  </a:ext>
                </a:extLst>
              </a:tr>
            </a:tbl>
          </a:graphicData>
        </a:graphic>
      </p:graphicFrame>
      <p:sp>
        <p:nvSpPr>
          <p:cNvPr id="44" name="TextBox 43">
            <a:extLst>
              <a:ext uri="{FF2B5EF4-FFF2-40B4-BE49-F238E27FC236}">
                <a16:creationId xmlns:a16="http://schemas.microsoft.com/office/drawing/2014/main" id="{2CA8A465-1B01-43FE-9A24-471D933DA1A4}"/>
              </a:ext>
            </a:extLst>
          </p:cNvPr>
          <p:cNvSpPr txBox="1"/>
          <p:nvPr/>
        </p:nvSpPr>
        <p:spPr>
          <a:xfrm>
            <a:off x="315761" y="635852"/>
            <a:ext cx="1425390" cy="261610"/>
          </a:xfrm>
          <a:prstGeom prst="rect">
            <a:avLst/>
          </a:prstGeom>
          <a:noFill/>
        </p:spPr>
        <p:txBody>
          <a:bodyPr wrap="none" rtlCol="0">
            <a:spAutoFit/>
          </a:bodyPr>
          <a:lstStyle/>
          <a:p>
            <a:r>
              <a:rPr lang="en-US" altLang="zh-CN" sz="1100" dirty="0">
                <a:solidFill>
                  <a:srgbClr val="404C4A"/>
                </a:solidFill>
                <a:latin typeface="站酷快乐体2016修订版" panose="02010600030101010101" pitchFamily="2" charset="-122"/>
                <a:ea typeface="站酷快乐体2016修订版" panose="02010600030101010101" pitchFamily="2" charset="-122"/>
              </a:rPr>
              <a:t>designed by </a:t>
            </a:r>
            <a:r>
              <a:rPr lang="en-US" altLang="zh-CN" sz="1100" dirty="0" err="1">
                <a:solidFill>
                  <a:srgbClr val="404C4A"/>
                </a:solidFill>
                <a:latin typeface="站酷快乐体2016修订版" panose="02010600030101010101" pitchFamily="2" charset="-122"/>
                <a:ea typeface="站酷快乐体2016修订版" panose="02010600030101010101" pitchFamily="2" charset="-122"/>
              </a:rPr>
              <a:t>freepik</a:t>
            </a:r>
            <a:endParaRPr lang="zh-CN" altLang="en-US" sz="1100" dirty="0">
              <a:solidFill>
                <a:srgbClr val="404C4A"/>
              </a:solidFill>
              <a:latin typeface="站酷快乐体2016修订版" panose="02010600030101010101" pitchFamily="2" charset="-122"/>
              <a:ea typeface="站酷快乐体2016修订版" panose="02010600030101010101" pitchFamily="2" charset="-122"/>
            </a:endParaRPr>
          </a:p>
        </p:txBody>
      </p:sp>
      <p:sp>
        <p:nvSpPr>
          <p:cNvPr id="53" name="TextBox 52">
            <a:extLst>
              <a:ext uri="{FF2B5EF4-FFF2-40B4-BE49-F238E27FC236}">
                <a16:creationId xmlns:a16="http://schemas.microsoft.com/office/drawing/2014/main" id="{7497CC69-EC0D-4A9A-9E36-543EA37504BD}"/>
              </a:ext>
            </a:extLst>
          </p:cNvPr>
          <p:cNvSpPr txBox="1"/>
          <p:nvPr/>
        </p:nvSpPr>
        <p:spPr>
          <a:xfrm>
            <a:off x="8158838" y="5726489"/>
            <a:ext cx="2031325" cy="1200329"/>
          </a:xfrm>
          <a:prstGeom prst="rect">
            <a:avLst/>
          </a:prstGeom>
          <a:noFill/>
        </p:spPr>
        <p:txBody>
          <a:bodyPr wrap="none" rtlCol="0">
            <a:spAutoFit/>
          </a:bodyPr>
          <a:lstStyle/>
          <a:p>
            <a:r>
              <a:rPr lang="zh-CN" altLang="en-US" sz="7200" dirty="0">
                <a:solidFill>
                  <a:schemeClr val="bg1">
                    <a:lumMod val="85000"/>
                  </a:schemeClr>
                </a:solidFill>
              </a:rPr>
              <a:t>样例</a:t>
            </a:r>
          </a:p>
        </p:txBody>
      </p:sp>
      <p:sp>
        <p:nvSpPr>
          <p:cNvPr id="54" name="TextBox 53">
            <a:extLst>
              <a:ext uri="{FF2B5EF4-FFF2-40B4-BE49-F238E27FC236}">
                <a16:creationId xmlns:a16="http://schemas.microsoft.com/office/drawing/2014/main" id="{72A565DA-693E-4FF6-8353-70BBDB89C707}"/>
              </a:ext>
            </a:extLst>
          </p:cNvPr>
          <p:cNvSpPr txBox="1"/>
          <p:nvPr/>
        </p:nvSpPr>
        <p:spPr>
          <a:xfrm>
            <a:off x="3367301" y="6982884"/>
            <a:ext cx="4190571" cy="261610"/>
          </a:xfrm>
          <a:prstGeom prst="rect">
            <a:avLst/>
          </a:prstGeom>
          <a:noFill/>
        </p:spPr>
        <p:txBody>
          <a:bodyPr wrap="none" rtlCol="0">
            <a:spAutoFit/>
          </a:bodyPr>
          <a:lstStyle/>
          <a:p>
            <a:r>
              <a:rPr lang="en-US" altLang="zh-CN" sz="1100" dirty="0">
                <a:solidFill>
                  <a:schemeClr val="bg1"/>
                </a:solidFill>
                <a:latin typeface="站酷快乐体2016修订版" panose="02010600030101010101" pitchFamily="2" charset="-122"/>
                <a:ea typeface="站酷快乐体2016修订版" panose="02010600030101010101" pitchFamily="2" charset="-122"/>
              </a:rPr>
              <a:t> designed by </a:t>
            </a:r>
            <a:r>
              <a:rPr lang="en-US" altLang="zh-CN" sz="1100" dirty="0">
                <a:solidFill>
                  <a:schemeClr val="bg1"/>
                </a:solidFill>
                <a:latin typeface="站酷快乐体2016修订版" panose="02010600030101010101" pitchFamily="2" charset="-122"/>
                <a:ea typeface="站酷快乐体2016修订版" panose="02010600030101010101" pitchFamily="2" charset="-122"/>
                <a:hlinkClick r:id="rId4">
                  <a:extLst>
                    <a:ext uri="{A12FA001-AC4F-418D-AE19-62706E023703}">
                      <ahyp:hlinkClr xmlns:ahyp="http://schemas.microsoft.com/office/drawing/2018/hyperlinkcolor" val="tx"/>
                    </a:ext>
                  </a:extLst>
                </a:hlinkClick>
              </a:rPr>
              <a:t>www.kanjianshijian.com</a:t>
            </a:r>
            <a:r>
              <a:rPr lang="en-US" altLang="zh-CN" sz="1100" dirty="0">
                <a:solidFill>
                  <a:schemeClr val="bg1"/>
                </a:solidFill>
                <a:latin typeface="站酷快乐体2016修订版" panose="02010600030101010101" pitchFamily="2" charset="-122"/>
                <a:ea typeface="站酷快乐体2016修订版" panose="02010600030101010101" pitchFamily="2" charset="-122"/>
              </a:rPr>
              <a:t> licensed under GPL v3.0</a:t>
            </a:r>
            <a:endParaRPr lang="zh-CN" altLang="en-US" sz="1100" dirty="0">
              <a:solidFill>
                <a:schemeClr val="bg1"/>
              </a:solidFill>
              <a:latin typeface="站酷快乐体2016修订版" panose="02010600030101010101" pitchFamily="2" charset="-122"/>
              <a:ea typeface="站酷快乐体2016修订版" panose="02010600030101010101" pitchFamily="2" charset="-122"/>
            </a:endParaRPr>
          </a:p>
        </p:txBody>
      </p:sp>
    </p:spTree>
    <p:extLst>
      <p:ext uri="{BB962C8B-B14F-4D97-AF65-F5344CB8AC3E}">
        <p14:creationId xmlns:p14="http://schemas.microsoft.com/office/powerpoint/2010/main" val="281981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C043BCBC-BDAD-4917-9BCC-4A2F3974F95E}"/>
              </a:ext>
            </a:extLst>
          </p:cNvPr>
          <p:cNvSpPr/>
          <p:nvPr/>
        </p:nvSpPr>
        <p:spPr>
          <a:xfrm>
            <a:off x="282574" y="924475"/>
            <a:ext cx="9874252" cy="6371675"/>
          </a:xfrm>
          <a:prstGeom prst="rect">
            <a:avLst/>
          </a:prstGeom>
          <a:solidFill>
            <a:schemeClr val="bg1"/>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Rectangle 55">
            <a:extLst>
              <a:ext uri="{FF2B5EF4-FFF2-40B4-BE49-F238E27FC236}">
                <a16:creationId xmlns:a16="http://schemas.microsoft.com/office/drawing/2014/main" id="{892953B7-FCC9-4A9C-9999-A89801846372}"/>
              </a:ext>
            </a:extLst>
          </p:cNvPr>
          <p:cNvSpPr/>
          <p:nvPr/>
        </p:nvSpPr>
        <p:spPr>
          <a:xfrm>
            <a:off x="282574" y="263525"/>
            <a:ext cx="9874252" cy="3661796"/>
          </a:xfrm>
          <a:prstGeom prst="rect">
            <a:avLst/>
          </a:prstGeom>
          <a:solidFill>
            <a:srgbClr val="B8D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Rectangle 56">
            <a:extLst>
              <a:ext uri="{FF2B5EF4-FFF2-40B4-BE49-F238E27FC236}">
                <a16:creationId xmlns:a16="http://schemas.microsoft.com/office/drawing/2014/main" id="{16D21C37-934C-4273-963B-DA3B7D31CE87}"/>
              </a:ext>
            </a:extLst>
          </p:cNvPr>
          <p:cNvSpPr/>
          <p:nvPr/>
        </p:nvSpPr>
        <p:spPr>
          <a:xfrm>
            <a:off x="282574" y="3915794"/>
            <a:ext cx="9874252" cy="3380355"/>
          </a:xfrm>
          <a:prstGeom prst="rect">
            <a:avLst/>
          </a:prstGeom>
          <a:solidFill>
            <a:srgbClr val="FF9D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Picture 6">
            <a:extLst>
              <a:ext uri="{FF2B5EF4-FFF2-40B4-BE49-F238E27FC236}">
                <a16:creationId xmlns:a16="http://schemas.microsoft.com/office/drawing/2014/main" id="{95F3A943-EBD7-4CC6-AF95-D7A489CC5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8525" y="363361"/>
            <a:ext cx="2533650" cy="562605"/>
          </a:xfrm>
          <a:prstGeom prst="rect">
            <a:avLst/>
          </a:prstGeom>
        </p:spPr>
      </p:pic>
      <p:pic>
        <p:nvPicPr>
          <p:cNvPr id="9" name="Picture 8">
            <a:extLst>
              <a:ext uri="{FF2B5EF4-FFF2-40B4-BE49-F238E27FC236}">
                <a16:creationId xmlns:a16="http://schemas.microsoft.com/office/drawing/2014/main" id="{B42C1EAD-1BAA-4735-BA1B-D6AA02E88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75" y="381240"/>
            <a:ext cx="1414463" cy="353046"/>
          </a:xfrm>
          <a:prstGeom prst="rect">
            <a:avLst/>
          </a:prstGeom>
        </p:spPr>
      </p:pic>
      <p:grpSp>
        <p:nvGrpSpPr>
          <p:cNvPr id="41" name="Group 40">
            <a:extLst>
              <a:ext uri="{FF2B5EF4-FFF2-40B4-BE49-F238E27FC236}">
                <a16:creationId xmlns:a16="http://schemas.microsoft.com/office/drawing/2014/main" id="{0645A07B-59AC-4219-B919-C4E3D65B92E3}"/>
              </a:ext>
            </a:extLst>
          </p:cNvPr>
          <p:cNvGrpSpPr/>
          <p:nvPr/>
        </p:nvGrpSpPr>
        <p:grpSpPr>
          <a:xfrm>
            <a:off x="1724025" y="925966"/>
            <a:ext cx="8315325" cy="5979659"/>
            <a:chOff x="1724025" y="925966"/>
            <a:chExt cx="8315325" cy="5979659"/>
          </a:xfrm>
        </p:grpSpPr>
        <p:sp>
          <p:nvSpPr>
            <p:cNvPr id="10" name="Rectangle: Rounded Corners 9">
              <a:extLst>
                <a:ext uri="{FF2B5EF4-FFF2-40B4-BE49-F238E27FC236}">
                  <a16:creationId xmlns:a16="http://schemas.microsoft.com/office/drawing/2014/main" id="{AB0EEE2E-6195-4E53-823D-134D355F7EB6}"/>
                </a:ext>
              </a:extLst>
            </p:cNvPr>
            <p:cNvSpPr/>
            <p:nvPr/>
          </p:nvSpPr>
          <p:spPr>
            <a:xfrm>
              <a:off x="1724025" y="925966"/>
              <a:ext cx="771525" cy="59796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11" name="Rectangle: Rounded Corners 10">
              <a:extLst>
                <a:ext uri="{FF2B5EF4-FFF2-40B4-BE49-F238E27FC236}">
                  <a16:creationId xmlns:a16="http://schemas.microsoft.com/office/drawing/2014/main" id="{C9B9DF63-7235-4BAE-BA2F-1BD3450010EE}"/>
                </a:ext>
              </a:extLst>
            </p:cNvPr>
            <p:cNvSpPr/>
            <p:nvPr/>
          </p:nvSpPr>
          <p:spPr>
            <a:xfrm>
              <a:off x="2562225" y="925966"/>
              <a:ext cx="771525" cy="59796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12" name="Rectangle: Rounded Corners 11">
              <a:extLst>
                <a:ext uri="{FF2B5EF4-FFF2-40B4-BE49-F238E27FC236}">
                  <a16:creationId xmlns:a16="http://schemas.microsoft.com/office/drawing/2014/main" id="{7236E68D-B177-463B-98DF-343A573CE226}"/>
                </a:ext>
              </a:extLst>
            </p:cNvPr>
            <p:cNvSpPr/>
            <p:nvPr/>
          </p:nvSpPr>
          <p:spPr>
            <a:xfrm>
              <a:off x="3400425" y="925966"/>
              <a:ext cx="771525" cy="59796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13" name="Rectangle: Rounded Corners 12">
              <a:extLst>
                <a:ext uri="{FF2B5EF4-FFF2-40B4-BE49-F238E27FC236}">
                  <a16:creationId xmlns:a16="http://schemas.microsoft.com/office/drawing/2014/main" id="{7D5A380A-C5A7-4EA1-BD1E-31456ACEDBD9}"/>
                </a:ext>
              </a:extLst>
            </p:cNvPr>
            <p:cNvSpPr/>
            <p:nvPr/>
          </p:nvSpPr>
          <p:spPr>
            <a:xfrm>
              <a:off x="4238625" y="925966"/>
              <a:ext cx="771525" cy="59796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14" name="Rectangle: Rounded Corners 13">
              <a:extLst>
                <a:ext uri="{FF2B5EF4-FFF2-40B4-BE49-F238E27FC236}">
                  <a16:creationId xmlns:a16="http://schemas.microsoft.com/office/drawing/2014/main" id="{628600F1-2FA4-46EC-A5B9-3A6991487B27}"/>
                </a:ext>
              </a:extLst>
            </p:cNvPr>
            <p:cNvSpPr/>
            <p:nvPr/>
          </p:nvSpPr>
          <p:spPr>
            <a:xfrm>
              <a:off x="5076825" y="925966"/>
              <a:ext cx="771525" cy="59796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15" name="Rectangle: Rounded Corners 14">
              <a:extLst>
                <a:ext uri="{FF2B5EF4-FFF2-40B4-BE49-F238E27FC236}">
                  <a16:creationId xmlns:a16="http://schemas.microsoft.com/office/drawing/2014/main" id="{0A8C76CA-C65B-4356-9336-8E57FB74D58D}"/>
                </a:ext>
              </a:extLst>
            </p:cNvPr>
            <p:cNvSpPr/>
            <p:nvPr/>
          </p:nvSpPr>
          <p:spPr>
            <a:xfrm>
              <a:off x="5915025" y="925966"/>
              <a:ext cx="771525" cy="59796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16" name="Rectangle: Rounded Corners 15">
              <a:extLst>
                <a:ext uri="{FF2B5EF4-FFF2-40B4-BE49-F238E27FC236}">
                  <a16:creationId xmlns:a16="http://schemas.microsoft.com/office/drawing/2014/main" id="{8F923B70-DF9F-4646-BD1D-BD8DBBB77F0C}"/>
                </a:ext>
              </a:extLst>
            </p:cNvPr>
            <p:cNvSpPr/>
            <p:nvPr/>
          </p:nvSpPr>
          <p:spPr>
            <a:xfrm>
              <a:off x="6753225" y="925966"/>
              <a:ext cx="771525" cy="59796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17" name="Rectangle: Rounded Corners 16">
              <a:extLst>
                <a:ext uri="{FF2B5EF4-FFF2-40B4-BE49-F238E27FC236}">
                  <a16:creationId xmlns:a16="http://schemas.microsoft.com/office/drawing/2014/main" id="{2244CB27-AA0E-4C0E-A4F3-F459A04FD16D}"/>
                </a:ext>
              </a:extLst>
            </p:cNvPr>
            <p:cNvSpPr/>
            <p:nvPr/>
          </p:nvSpPr>
          <p:spPr>
            <a:xfrm>
              <a:off x="7591425" y="925966"/>
              <a:ext cx="771525" cy="59796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18" name="Rectangle: Rounded Corners 17">
              <a:extLst>
                <a:ext uri="{FF2B5EF4-FFF2-40B4-BE49-F238E27FC236}">
                  <a16:creationId xmlns:a16="http://schemas.microsoft.com/office/drawing/2014/main" id="{93F6CE7A-AA27-4C81-85AE-704751080F2A}"/>
                </a:ext>
              </a:extLst>
            </p:cNvPr>
            <p:cNvSpPr/>
            <p:nvPr/>
          </p:nvSpPr>
          <p:spPr>
            <a:xfrm>
              <a:off x="8429625" y="925966"/>
              <a:ext cx="771525" cy="59796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19" name="Rectangle: Rounded Corners 18">
              <a:extLst>
                <a:ext uri="{FF2B5EF4-FFF2-40B4-BE49-F238E27FC236}">
                  <a16:creationId xmlns:a16="http://schemas.microsoft.com/office/drawing/2014/main" id="{0F2544E3-4033-4165-8CFA-D4B3C72BA8E8}"/>
                </a:ext>
              </a:extLst>
            </p:cNvPr>
            <p:cNvSpPr/>
            <p:nvPr/>
          </p:nvSpPr>
          <p:spPr>
            <a:xfrm>
              <a:off x="9267825" y="925966"/>
              <a:ext cx="771525" cy="59796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grpSp>
      <p:graphicFrame>
        <p:nvGraphicFramePr>
          <p:cNvPr id="28" name="Table 28">
            <a:extLst>
              <a:ext uri="{FF2B5EF4-FFF2-40B4-BE49-F238E27FC236}">
                <a16:creationId xmlns:a16="http://schemas.microsoft.com/office/drawing/2014/main" id="{E6136280-F92D-46EA-8872-9CCCEF47F807}"/>
              </a:ext>
            </a:extLst>
          </p:cNvPr>
          <p:cNvGraphicFramePr>
            <a:graphicFrameLocks noGrp="1"/>
          </p:cNvGraphicFramePr>
          <p:nvPr>
            <p:extLst>
              <p:ext uri="{D42A27DB-BD31-4B8C-83A1-F6EECF244321}">
                <p14:modId xmlns:p14="http://schemas.microsoft.com/office/powerpoint/2010/main" val="3063676655"/>
              </p:ext>
            </p:extLst>
          </p:nvPr>
        </p:nvGraphicFramePr>
        <p:xfrm>
          <a:off x="282574" y="964371"/>
          <a:ext cx="1336676" cy="5902848"/>
        </p:xfrm>
        <a:graphic>
          <a:graphicData uri="http://schemas.openxmlformats.org/drawingml/2006/table">
            <a:tbl>
              <a:tblPr firstRow="1" bandRow="1">
                <a:tableStyleId>{2D5ABB26-0587-4C30-8999-92F81FD0307C}</a:tableStyleId>
              </a:tblPr>
              <a:tblGrid>
                <a:gridCol w="1336676">
                  <a:extLst>
                    <a:ext uri="{9D8B030D-6E8A-4147-A177-3AD203B41FA5}">
                      <a16:colId xmlns:a16="http://schemas.microsoft.com/office/drawing/2014/main" val="1188206645"/>
                    </a:ext>
                  </a:extLst>
                </a:gridCol>
              </a:tblGrid>
              <a:tr h="737856">
                <a:tc>
                  <a:txBody>
                    <a:bodyPr/>
                    <a:lstStyle/>
                    <a:p>
                      <a:pPr algn="ctr"/>
                      <a:endParaRPr lang="zh-CN" altLang="en-US" b="1" dirty="0">
                        <a:solidFill>
                          <a:schemeClr val="tx1">
                            <a:lumMod val="65000"/>
                            <a:lumOff val="35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3203684009"/>
                  </a:ext>
                </a:extLst>
              </a:tr>
              <a:tr h="737856">
                <a:tc>
                  <a:txBody>
                    <a:bodyPr/>
                    <a:lstStyle/>
                    <a:p>
                      <a:pPr algn="ctr"/>
                      <a:r>
                        <a:rPr lang="zh-CN" altLang="en-US" b="1" dirty="0">
                          <a:solidFill>
                            <a:schemeClr val="tx1">
                              <a:lumMod val="65000"/>
                              <a:lumOff val="35000"/>
                            </a:schemeClr>
                          </a:solidFill>
                          <a:latin typeface="站酷文艺体" panose="02000603000000000000" pitchFamily="2" charset="-122"/>
                          <a:ea typeface="站酷文艺体" panose="02000603000000000000" pitchFamily="2" charset="-122"/>
                        </a:rPr>
                        <a:t>星期一</a:t>
                      </a:r>
                    </a:p>
                  </a:txBody>
                  <a:tcPr anchor="ctr"/>
                </a:tc>
                <a:extLst>
                  <a:ext uri="{0D108BD9-81ED-4DB2-BD59-A6C34878D82A}">
                    <a16:rowId xmlns:a16="http://schemas.microsoft.com/office/drawing/2014/main" val="1138482649"/>
                  </a:ext>
                </a:extLst>
              </a:tr>
              <a:tr h="737856">
                <a:tc>
                  <a:txBody>
                    <a:bodyPr/>
                    <a:lstStyle/>
                    <a:p>
                      <a:pPr algn="ctr"/>
                      <a:r>
                        <a:rPr lang="zh-CN" altLang="en-US" b="1" dirty="0">
                          <a:solidFill>
                            <a:schemeClr val="tx1">
                              <a:lumMod val="65000"/>
                              <a:lumOff val="35000"/>
                            </a:schemeClr>
                          </a:solidFill>
                          <a:latin typeface="站酷文艺体" panose="02000603000000000000" pitchFamily="2" charset="-122"/>
                          <a:ea typeface="站酷文艺体" panose="02000603000000000000" pitchFamily="2" charset="-122"/>
                        </a:rPr>
                        <a:t>星期二</a:t>
                      </a:r>
                    </a:p>
                  </a:txBody>
                  <a:tcPr anchor="ctr"/>
                </a:tc>
                <a:extLst>
                  <a:ext uri="{0D108BD9-81ED-4DB2-BD59-A6C34878D82A}">
                    <a16:rowId xmlns:a16="http://schemas.microsoft.com/office/drawing/2014/main" val="4232871240"/>
                  </a:ext>
                </a:extLst>
              </a:tr>
              <a:tr h="737856">
                <a:tc>
                  <a:txBody>
                    <a:bodyPr/>
                    <a:lstStyle/>
                    <a:p>
                      <a:pPr algn="ctr"/>
                      <a:r>
                        <a:rPr lang="zh-CN" altLang="en-US" b="1" dirty="0">
                          <a:solidFill>
                            <a:schemeClr val="tx1">
                              <a:lumMod val="65000"/>
                              <a:lumOff val="35000"/>
                            </a:schemeClr>
                          </a:solidFill>
                          <a:latin typeface="站酷文艺体" panose="02000603000000000000" pitchFamily="2" charset="-122"/>
                          <a:ea typeface="站酷文艺体" panose="02000603000000000000" pitchFamily="2" charset="-122"/>
                        </a:rPr>
                        <a:t>星期三</a:t>
                      </a:r>
                    </a:p>
                  </a:txBody>
                  <a:tcPr anchor="ctr"/>
                </a:tc>
                <a:extLst>
                  <a:ext uri="{0D108BD9-81ED-4DB2-BD59-A6C34878D82A}">
                    <a16:rowId xmlns:a16="http://schemas.microsoft.com/office/drawing/2014/main" val="934168971"/>
                  </a:ext>
                </a:extLst>
              </a:tr>
              <a:tr h="737856">
                <a:tc>
                  <a:txBody>
                    <a:bodyPr/>
                    <a:lstStyle/>
                    <a:p>
                      <a:pPr algn="ctr"/>
                      <a:r>
                        <a:rPr lang="zh-CN" altLang="en-US" b="1" dirty="0">
                          <a:solidFill>
                            <a:schemeClr val="tx1">
                              <a:lumMod val="65000"/>
                              <a:lumOff val="35000"/>
                            </a:schemeClr>
                          </a:solidFill>
                          <a:latin typeface="站酷文艺体" panose="02000603000000000000" pitchFamily="2" charset="-122"/>
                          <a:ea typeface="站酷文艺体" panose="02000603000000000000" pitchFamily="2" charset="-122"/>
                        </a:rPr>
                        <a:t>星期四</a:t>
                      </a:r>
                    </a:p>
                  </a:txBody>
                  <a:tcPr anchor="ctr"/>
                </a:tc>
                <a:extLst>
                  <a:ext uri="{0D108BD9-81ED-4DB2-BD59-A6C34878D82A}">
                    <a16:rowId xmlns:a16="http://schemas.microsoft.com/office/drawing/2014/main" val="1077594027"/>
                  </a:ext>
                </a:extLst>
              </a:tr>
              <a:tr h="737856">
                <a:tc>
                  <a:txBody>
                    <a:bodyPr/>
                    <a:lstStyle/>
                    <a:p>
                      <a:pPr algn="ctr"/>
                      <a:r>
                        <a:rPr lang="zh-CN" altLang="en-US" b="1" dirty="0">
                          <a:solidFill>
                            <a:schemeClr val="tx1">
                              <a:lumMod val="65000"/>
                              <a:lumOff val="35000"/>
                            </a:schemeClr>
                          </a:solidFill>
                          <a:latin typeface="站酷文艺体" panose="02000603000000000000" pitchFamily="2" charset="-122"/>
                          <a:ea typeface="站酷文艺体" panose="02000603000000000000" pitchFamily="2" charset="-122"/>
                        </a:rPr>
                        <a:t>星期五</a:t>
                      </a:r>
                    </a:p>
                  </a:txBody>
                  <a:tcPr anchor="ctr"/>
                </a:tc>
                <a:extLst>
                  <a:ext uri="{0D108BD9-81ED-4DB2-BD59-A6C34878D82A}">
                    <a16:rowId xmlns:a16="http://schemas.microsoft.com/office/drawing/2014/main" val="649035911"/>
                  </a:ext>
                </a:extLst>
              </a:tr>
              <a:tr h="737856">
                <a:tc>
                  <a:txBody>
                    <a:bodyPr/>
                    <a:lstStyle/>
                    <a:p>
                      <a:pPr algn="ctr"/>
                      <a:r>
                        <a:rPr lang="zh-CN" altLang="en-US" b="1" dirty="0">
                          <a:solidFill>
                            <a:schemeClr val="tx1">
                              <a:lumMod val="65000"/>
                              <a:lumOff val="35000"/>
                            </a:schemeClr>
                          </a:solidFill>
                          <a:latin typeface="站酷文艺体" panose="02000603000000000000" pitchFamily="2" charset="-122"/>
                          <a:ea typeface="站酷文艺体" panose="02000603000000000000" pitchFamily="2" charset="-122"/>
                        </a:rPr>
                        <a:t>星期六</a:t>
                      </a:r>
                    </a:p>
                  </a:txBody>
                  <a:tcPr anchor="ctr"/>
                </a:tc>
                <a:extLst>
                  <a:ext uri="{0D108BD9-81ED-4DB2-BD59-A6C34878D82A}">
                    <a16:rowId xmlns:a16="http://schemas.microsoft.com/office/drawing/2014/main" val="3000006183"/>
                  </a:ext>
                </a:extLst>
              </a:tr>
              <a:tr h="737856">
                <a:tc>
                  <a:txBody>
                    <a:bodyPr/>
                    <a:lstStyle/>
                    <a:p>
                      <a:pPr algn="ctr"/>
                      <a:r>
                        <a:rPr lang="zh-CN" altLang="en-US" b="1" dirty="0">
                          <a:solidFill>
                            <a:schemeClr val="tx1">
                              <a:lumMod val="65000"/>
                              <a:lumOff val="35000"/>
                            </a:schemeClr>
                          </a:solidFill>
                          <a:latin typeface="站酷文艺体" panose="02000603000000000000" pitchFamily="2" charset="-122"/>
                          <a:ea typeface="站酷文艺体" panose="02000603000000000000" pitchFamily="2" charset="-122"/>
                        </a:rPr>
                        <a:t>星期日</a:t>
                      </a:r>
                    </a:p>
                  </a:txBody>
                  <a:tcPr anchor="ctr"/>
                </a:tc>
                <a:extLst>
                  <a:ext uri="{0D108BD9-81ED-4DB2-BD59-A6C34878D82A}">
                    <a16:rowId xmlns:a16="http://schemas.microsoft.com/office/drawing/2014/main" val="1072303464"/>
                  </a:ext>
                </a:extLst>
              </a:tr>
            </a:tbl>
          </a:graphicData>
        </a:graphic>
      </p:graphicFrame>
      <p:grpSp>
        <p:nvGrpSpPr>
          <p:cNvPr id="40" name="Group 39">
            <a:extLst>
              <a:ext uri="{FF2B5EF4-FFF2-40B4-BE49-F238E27FC236}">
                <a16:creationId xmlns:a16="http://schemas.microsoft.com/office/drawing/2014/main" id="{9D54B034-9600-46F0-85A7-069137C4A1EE}"/>
              </a:ext>
            </a:extLst>
          </p:cNvPr>
          <p:cNvGrpSpPr/>
          <p:nvPr/>
        </p:nvGrpSpPr>
        <p:grpSpPr>
          <a:xfrm>
            <a:off x="371474" y="1714500"/>
            <a:ext cx="9758363" cy="4401570"/>
            <a:chOff x="390524" y="1714500"/>
            <a:chExt cx="9758363" cy="4401570"/>
          </a:xfrm>
        </p:grpSpPr>
        <p:cxnSp>
          <p:nvCxnSpPr>
            <p:cNvPr id="26" name="Straight Connector 25">
              <a:extLst>
                <a:ext uri="{FF2B5EF4-FFF2-40B4-BE49-F238E27FC236}">
                  <a16:creationId xmlns:a16="http://schemas.microsoft.com/office/drawing/2014/main" id="{639D1AC7-21EB-4B3B-B067-6590E2F09730}"/>
                </a:ext>
              </a:extLst>
            </p:cNvPr>
            <p:cNvCxnSpPr>
              <a:cxnSpLocks/>
            </p:cNvCxnSpPr>
            <p:nvPr/>
          </p:nvCxnSpPr>
          <p:spPr>
            <a:xfrm>
              <a:off x="390524" y="1714500"/>
              <a:ext cx="9758363" cy="0"/>
            </a:xfrm>
            <a:prstGeom prst="line">
              <a:avLst/>
            </a:prstGeom>
            <a:ln w="25400" cmpd="sng">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5B783F0-0C89-41EA-9D4A-93596EF761E1}"/>
                </a:ext>
              </a:extLst>
            </p:cNvPr>
            <p:cNvCxnSpPr>
              <a:cxnSpLocks/>
            </p:cNvCxnSpPr>
            <p:nvPr/>
          </p:nvCxnSpPr>
          <p:spPr>
            <a:xfrm>
              <a:off x="390524" y="2438400"/>
              <a:ext cx="9758363" cy="0"/>
            </a:xfrm>
            <a:prstGeom prst="line">
              <a:avLst/>
            </a:prstGeom>
            <a:ln w="25400" cmpd="sng">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C270964-70F1-4992-93E7-A77CF805E88C}"/>
                </a:ext>
              </a:extLst>
            </p:cNvPr>
            <p:cNvCxnSpPr>
              <a:cxnSpLocks/>
            </p:cNvCxnSpPr>
            <p:nvPr/>
          </p:nvCxnSpPr>
          <p:spPr>
            <a:xfrm>
              <a:off x="390524" y="3171825"/>
              <a:ext cx="9758363" cy="0"/>
            </a:xfrm>
            <a:prstGeom prst="line">
              <a:avLst/>
            </a:prstGeom>
            <a:ln w="25400" cmpd="sng">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DE48442-1347-41E3-8190-6A5426A23B56}"/>
                </a:ext>
              </a:extLst>
            </p:cNvPr>
            <p:cNvCxnSpPr>
              <a:cxnSpLocks/>
            </p:cNvCxnSpPr>
            <p:nvPr/>
          </p:nvCxnSpPr>
          <p:spPr>
            <a:xfrm>
              <a:off x="390524" y="3915795"/>
              <a:ext cx="9758363" cy="0"/>
            </a:xfrm>
            <a:prstGeom prst="line">
              <a:avLst/>
            </a:prstGeom>
            <a:ln w="25400" cmpd="sng">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1E0B740-250E-40BE-9359-71A2082A0869}"/>
                </a:ext>
              </a:extLst>
            </p:cNvPr>
            <p:cNvCxnSpPr>
              <a:cxnSpLocks/>
            </p:cNvCxnSpPr>
            <p:nvPr/>
          </p:nvCxnSpPr>
          <p:spPr>
            <a:xfrm>
              <a:off x="390524" y="4649220"/>
              <a:ext cx="9758363" cy="0"/>
            </a:xfrm>
            <a:prstGeom prst="line">
              <a:avLst/>
            </a:prstGeom>
            <a:ln w="25400" cmpd="sng">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7DC90EE-E113-46AF-ADD4-C4B4E2A7E01A}"/>
                </a:ext>
              </a:extLst>
            </p:cNvPr>
            <p:cNvCxnSpPr>
              <a:cxnSpLocks/>
            </p:cNvCxnSpPr>
            <p:nvPr/>
          </p:nvCxnSpPr>
          <p:spPr>
            <a:xfrm>
              <a:off x="390524" y="5392170"/>
              <a:ext cx="9758363" cy="0"/>
            </a:xfrm>
            <a:prstGeom prst="line">
              <a:avLst/>
            </a:prstGeom>
            <a:ln w="25400" cmpd="sng">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AFF6CD2-38D2-48DE-8EF8-EF558B19C9CB}"/>
                </a:ext>
              </a:extLst>
            </p:cNvPr>
            <p:cNvCxnSpPr>
              <a:cxnSpLocks/>
            </p:cNvCxnSpPr>
            <p:nvPr/>
          </p:nvCxnSpPr>
          <p:spPr>
            <a:xfrm>
              <a:off x="390524" y="6116070"/>
              <a:ext cx="9758363" cy="0"/>
            </a:xfrm>
            <a:prstGeom prst="line">
              <a:avLst/>
            </a:prstGeom>
            <a:ln w="25400" cmpd="sng">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aphicFrame>
        <p:nvGraphicFramePr>
          <p:cNvPr id="42" name="Table 28">
            <a:extLst>
              <a:ext uri="{FF2B5EF4-FFF2-40B4-BE49-F238E27FC236}">
                <a16:creationId xmlns:a16="http://schemas.microsoft.com/office/drawing/2014/main" id="{889A6EB4-E489-48CA-8D52-AF11CA305C9B}"/>
              </a:ext>
            </a:extLst>
          </p:cNvPr>
          <p:cNvGraphicFramePr>
            <a:graphicFrameLocks noGrp="1"/>
          </p:cNvGraphicFramePr>
          <p:nvPr>
            <p:extLst>
              <p:ext uri="{D42A27DB-BD31-4B8C-83A1-F6EECF244321}">
                <p14:modId xmlns:p14="http://schemas.microsoft.com/office/powerpoint/2010/main" val="4231448755"/>
              </p:ext>
            </p:extLst>
          </p:nvPr>
        </p:nvGraphicFramePr>
        <p:xfrm>
          <a:off x="1714500" y="916441"/>
          <a:ext cx="771525" cy="5979656"/>
        </p:xfrm>
        <a:graphic>
          <a:graphicData uri="http://schemas.openxmlformats.org/drawingml/2006/table">
            <a:tbl>
              <a:tblPr firstRow="1" bandRow="1">
                <a:tableStyleId>{2D5ABB26-0587-4C30-8999-92F81FD0307C}</a:tableStyleId>
              </a:tblPr>
              <a:tblGrid>
                <a:gridCol w="771525">
                  <a:extLst>
                    <a:ext uri="{9D8B030D-6E8A-4147-A177-3AD203B41FA5}">
                      <a16:colId xmlns:a16="http://schemas.microsoft.com/office/drawing/2014/main" val="1188206645"/>
                    </a:ext>
                  </a:extLst>
                </a:gridCol>
              </a:tblGrid>
              <a:tr h="747457">
                <a:tc>
                  <a:txBody>
                    <a:bodyPr/>
                    <a:lstStyle/>
                    <a:p>
                      <a:pPr algn="ctr"/>
                      <a:r>
                        <a:rPr lang="en-US" altLang="zh-CN" sz="1200" b="1" dirty="0">
                          <a:solidFill>
                            <a:schemeClr val="tx1">
                              <a:lumMod val="50000"/>
                              <a:lumOff val="50000"/>
                            </a:schemeClr>
                          </a:solidFill>
                        </a:rPr>
                        <a:t>6</a:t>
                      </a:r>
                      <a:r>
                        <a:rPr lang="zh-CN" altLang="en-US" sz="1200" b="1" dirty="0">
                          <a:solidFill>
                            <a:schemeClr val="tx1">
                              <a:lumMod val="50000"/>
                              <a:lumOff val="50000"/>
                            </a:schemeClr>
                          </a:solidFill>
                        </a:rPr>
                        <a:t>：</a:t>
                      </a:r>
                      <a:r>
                        <a:rPr lang="en-US" altLang="zh-CN" sz="1200" b="1" dirty="0">
                          <a:solidFill>
                            <a:schemeClr val="tx1">
                              <a:lumMod val="50000"/>
                              <a:lumOff val="50000"/>
                            </a:schemeClr>
                          </a:solidFill>
                        </a:rPr>
                        <a:t>00</a:t>
                      </a:r>
                      <a:endPar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endParaRPr>
                    </a:p>
                  </a:txBody>
                  <a:tcPr anchor="ctr"/>
                </a:tc>
                <a:extLst>
                  <a:ext uri="{0D108BD9-81ED-4DB2-BD59-A6C34878D82A}">
                    <a16:rowId xmlns:a16="http://schemas.microsoft.com/office/drawing/2014/main" val="3203684009"/>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138482649"/>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4232871240"/>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934168971"/>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7594027"/>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649035911"/>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3000006183"/>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2303464"/>
                  </a:ext>
                </a:extLst>
              </a:tr>
            </a:tbl>
          </a:graphicData>
        </a:graphic>
      </p:graphicFrame>
      <p:graphicFrame>
        <p:nvGraphicFramePr>
          <p:cNvPr id="58" name="Table 28">
            <a:extLst>
              <a:ext uri="{FF2B5EF4-FFF2-40B4-BE49-F238E27FC236}">
                <a16:creationId xmlns:a16="http://schemas.microsoft.com/office/drawing/2014/main" id="{2369CAA9-FC51-4AA6-9C5C-3F3B04E37080}"/>
              </a:ext>
            </a:extLst>
          </p:cNvPr>
          <p:cNvGraphicFramePr>
            <a:graphicFrameLocks noGrp="1"/>
          </p:cNvGraphicFramePr>
          <p:nvPr>
            <p:extLst>
              <p:ext uri="{D42A27DB-BD31-4B8C-83A1-F6EECF244321}">
                <p14:modId xmlns:p14="http://schemas.microsoft.com/office/powerpoint/2010/main" val="329802864"/>
              </p:ext>
            </p:extLst>
          </p:nvPr>
        </p:nvGraphicFramePr>
        <p:xfrm>
          <a:off x="2557463" y="916443"/>
          <a:ext cx="771525" cy="5979656"/>
        </p:xfrm>
        <a:graphic>
          <a:graphicData uri="http://schemas.openxmlformats.org/drawingml/2006/table">
            <a:tbl>
              <a:tblPr firstRow="1" bandRow="1">
                <a:tableStyleId>{2D5ABB26-0587-4C30-8999-92F81FD0307C}</a:tableStyleId>
              </a:tblPr>
              <a:tblGrid>
                <a:gridCol w="771525">
                  <a:extLst>
                    <a:ext uri="{9D8B030D-6E8A-4147-A177-3AD203B41FA5}">
                      <a16:colId xmlns:a16="http://schemas.microsoft.com/office/drawing/2014/main" val="1188206645"/>
                    </a:ext>
                  </a:extLst>
                </a:gridCol>
              </a:tblGrid>
              <a:tr h="747457">
                <a:tc>
                  <a:txBody>
                    <a:bodyPr/>
                    <a:lstStyle/>
                    <a:p>
                      <a:pPr algn="ctr"/>
                      <a:r>
                        <a:rPr lang="en-US" altLang="zh-CN" sz="1200" b="1" dirty="0">
                          <a:solidFill>
                            <a:schemeClr val="tx1">
                              <a:lumMod val="50000"/>
                              <a:lumOff val="50000"/>
                            </a:schemeClr>
                          </a:solidFill>
                        </a:rPr>
                        <a:t>7</a:t>
                      </a:r>
                      <a:r>
                        <a:rPr lang="zh-CN" altLang="en-US" sz="1200" b="1" dirty="0">
                          <a:solidFill>
                            <a:schemeClr val="tx1">
                              <a:lumMod val="50000"/>
                              <a:lumOff val="50000"/>
                            </a:schemeClr>
                          </a:solidFill>
                        </a:rPr>
                        <a:t>：</a:t>
                      </a:r>
                      <a:r>
                        <a:rPr lang="en-US" altLang="zh-CN" sz="1200" b="1" dirty="0">
                          <a:solidFill>
                            <a:schemeClr val="tx1">
                              <a:lumMod val="50000"/>
                              <a:lumOff val="50000"/>
                            </a:schemeClr>
                          </a:solidFill>
                        </a:rPr>
                        <a:t>00</a:t>
                      </a:r>
                      <a:endPar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endParaRPr>
                    </a:p>
                  </a:txBody>
                  <a:tcPr anchor="ctr"/>
                </a:tc>
                <a:extLst>
                  <a:ext uri="{0D108BD9-81ED-4DB2-BD59-A6C34878D82A}">
                    <a16:rowId xmlns:a16="http://schemas.microsoft.com/office/drawing/2014/main" val="3203684009"/>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138482649"/>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4232871240"/>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934168971"/>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7594027"/>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649035911"/>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3000006183"/>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2303464"/>
                  </a:ext>
                </a:extLst>
              </a:tr>
            </a:tbl>
          </a:graphicData>
        </a:graphic>
      </p:graphicFrame>
      <p:graphicFrame>
        <p:nvGraphicFramePr>
          <p:cNvPr id="59" name="Table 28">
            <a:extLst>
              <a:ext uri="{FF2B5EF4-FFF2-40B4-BE49-F238E27FC236}">
                <a16:creationId xmlns:a16="http://schemas.microsoft.com/office/drawing/2014/main" id="{BF7EA888-B61F-4102-99B8-2A068EC8F3D5}"/>
              </a:ext>
            </a:extLst>
          </p:cNvPr>
          <p:cNvGraphicFramePr>
            <a:graphicFrameLocks noGrp="1"/>
          </p:cNvGraphicFramePr>
          <p:nvPr>
            <p:extLst>
              <p:ext uri="{D42A27DB-BD31-4B8C-83A1-F6EECF244321}">
                <p14:modId xmlns:p14="http://schemas.microsoft.com/office/powerpoint/2010/main" val="3521160851"/>
              </p:ext>
            </p:extLst>
          </p:nvPr>
        </p:nvGraphicFramePr>
        <p:xfrm>
          <a:off x="3390900" y="913418"/>
          <a:ext cx="771525" cy="5979656"/>
        </p:xfrm>
        <a:graphic>
          <a:graphicData uri="http://schemas.openxmlformats.org/drawingml/2006/table">
            <a:tbl>
              <a:tblPr firstRow="1" bandRow="1">
                <a:tableStyleId>{2D5ABB26-0587-4C30-8999-92F81FD0307C}</a:tableStyleId>
              </a:tblPr>
              <a:tblGrid>
                <a:gridCol w="771525">
                  <a:extLst>
                    <a:ext uri="{9D8B030D-6E8A-4147-A177-3AD203B41FA5}">
                      <a16:colId xmlns:a16="http://schemas.microsoft.com/office/drawing/2014/main" val="1188206645"/>
                    </a:ext>
                  </a:extLst>
                </a:gridCol>
              </a:tblGrid>
              <a:tr h="747457">
                <a:tc>
                  <a:txBody>
                    <a:bodyPr/>
                    <a:lstStyle/>
                    <a:p>
                      <a:pPr algn="ctr"/>
                      <a:r>
                        <a:rPr lang="en-US" altLang="zh-CN" sz="1200" b="1" dirty="0">
                          <a:solidFill>
                            <a:schemeClr val="tx1">
                              <a:lumMod val="50000"/>
                              <a:lumOff val="50000"/>
                            </a:schemeClr>
                          </a:solidFill>
                        </a:rPr>
                        <a:t>8</a:t>
                      </a:r>
                      <a:r>
                        <a:rPr lang="zh-CN" altLang="en-US" sz="1200" b="1" dirty="0">
                          <a:solidFill>
                            <a:schemeClr val="tx1">
                              <a:lumMod val="50000"/>
                              <a:lumOff val="50000"/>
                            </a:schemeClr>
                          </a:solidFill>
                        </a:rPr>
                        <a:t>：</a:t>
                      </a:r>
                      <a:r>
                        <a:rPr lang="en-US" altLang="zh-CN" sz="1200" b="1" dirty="0">
                          <a:solidFill>
                            <a:schemeClr val="tx1">
                              <a:lumMod val="50000"/>
                              <a:lumOff val="50000"/>
                            </a:schemeClr>
                          </a:solidFill>
                        </a:rPr>
                        <a:t>00</a:t>
                      </a:r>
                      <a:endPar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endParaRPr>
                    </a:p>
                  </a:txBody>
                  <a:tcPr anchor="ctr"/>
                </a:tc>
                <a:extLst>
                  <a:ext uri="{0D108BD9-81ED-4DB2-BD59-A6C34878D82A}">
                    <a16:rowId xmlns:a16="http://schemas.microsoft.com/office/drawing/2014/main" val="3203684009"/>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138482649"/>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4232871240"/>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934168971"/>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7594027"/>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649035911"/>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3000006183"/>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2303464"/>
                  </a:ext>
                </a:extLst>
              </a:tr>
            </a:tbl>
          </a:graphicData>
        </a:graphic>
      </p:graphicFrame>
      <p:graphicFrame>
        <p:nvGraphicFramePr>
          <p:cNvPr id="60" name="Table 28">
            <a:extLst>
              <a:ext uri="{FF2B5EF4-FFF2-40B4-BE49-F238E27FC236}">
                <a16:creationId xmlns:a16="http://schemas.microsoft.com/office/drawing/2014/main" id="{97C0E35B-471B-4A15-A6E6-30CF0B52F874}"/>
              </a:ext>
            </a:extLst>
          </p:cNvPr>
          <p:cNvGraphicFramePr>
            <a:graphicFrameLocks noGrp="1"/>
          </p:cNvGraphicFramePr>
          <p:nvPr>
            <p:extLst>
              <p:ext uri="{D42A27DB-BD31-4B8C-83A1-F6EECF244321}">
                <p14:modId xmlns:p14="http://schemas.microsoft.com/office/powerpoint/2010/main" val="3455916976"/>
              </p:ext>
            </p:extLst>
          </p:nvPr>
        </p:nvGraphicFramePr>
        <p:xfrm>
          <a:off x="4229100" y="906916"/>
          <a:ext cx="771525" cy="5979656"/>
        </p:xfrm>
        <a:graphic>
          <a:graphicData uri="http://schemas.openxmlformats.org/drawingml/2006/table">
            <a:tbl>
              <a:tblPr firstRow="1" bandRow="1">
                <a:tableStyleId>{2D5ABB26-0587-4C30-8999-92F81FD0307C}</a:tableStyleId>
              </a:tblPr>
              <a:tblGrid>
                <a:gridCol w="771525">
                  <a:extLst>
                    <a:ext uri="{9D8B030D-6E8A-4147-A177-3AD203B41FA5}">
                      <a16:colId xmlns:a16="http://schemas.microsoft.com/office/drawing/2014/main" val="1188206645"/>
                    </a:ext>
                  </a:extLst>
                </a:gridCol>
              </a:tblGrid>
              <a:tr h="747457">
                <a:tc>
                  <a:txBody>
                    <a:bodyPr/>
                    <a:lstStyle/>
                    <a:p>
                      <a:pPr algn="ctr"/>
                      <a:r>
                        <a:rPr lang="en-US" altLang="zh-CN" sz="1200" b="1" dirty="0">
                          <a:solidFill>
                            <a:schemeClr val="tx1">
                              <a:lumMod val="50000"/>
                              <a:lumOff val="50000"/>
                            </a:schemeClr>
                          </a:solidFill>
                        </a:rPr>
                        <a:t>9</a:t>
                      </a:r>
                      <a:r>
                        <a:rPr lang="zh-CN" altLang="en-US" sz="1200" b="1" dirty="0">
                          <a:solidFill>
                            <a:schemeClr val="tx1">
                              <a:lumMod val="50000"/>
                              <a:lumOff val="50000"/>
                            </a:schemeClr>
                          </a:solidFill>
                        </a:rPr>
                        <a:t>：</a:t>
                      </a:r>
                      <a:r>
                        <a:rPr lang="en-US" altLang="zh-CN" sz="1200" b="1" dirty="0">
                          <a:solidFill>
                            <a:schemeClr val="tx1">
                              <a:lumMod val="50000"/>
                              <a:lumOff val="50000"/>
                            </a:schemeClr>
                          </a:solidFill>
                        </a:rPr>
                        <a:t>00</a:t>
                      </a:r>
                      <a:endPar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endParaRPr>
                    </a:p>
                  </a:txBody>
                  <a:tcPr anchor="ctr"/>
                </a:tc>
                <a:extLst>
                  <a:ext uri="{0D108BD9-81ED-4DB2-BD59-A6C34878D82A}">
                    <a16:rowId xmlns:a16="http://schemas.microsoft.com/office/drawing/2014/main" val="3203684009"/>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138482649"/>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4232871240"/>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934168971"/>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7594027"/>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649035911"/>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3000006183"/>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2303464"/>
                  </a:ext>
                </a:extLst>
              </a:tr>
            </a:tbl>
          </a:graphicData>
        </a:graphic>
      </p:graphicFrame>
      <p:graphicFrame>
        <p:nvGraphicFramePr>
          <p:cNvPr id="61" name="Table 28">
            <a:extLst>
              <a:ext uri="{FF2B5EF4-FFF2-40B4-BE49-F238E27FC236}">
                <a16:creationId xmlns:a16="http://schemas.microsoft.com/office/drawing/2014/main" id="{742E0DBF-E802-46A1-B4C7-E8D3E1E878D7}"/>
              </a:ext>
            </a:extLst>
          </p:cNvPr>
          <p:cNvGraphicFramePr>
            <a:graphicFrameLocks noGrp="1"/>
          </p:cNvGraphicFramePr>
          <p:nvPr>
            <p:extLst>
              <p:ext uri="{D42A27DB-BD31-4B8C-83A1-F6EECF244321}">
                <p14:modId xmlns:p14="http://schemas.microsoft.com/office/powerpoint/2010/main" val="969125844"/>
              </p:ext>
            </p:extLst>
          </p:nvPr>
        </p:nvGraphicFramePr>
        <p:xfrm>
          <a:off x="5086350" y="925969"/>
          <a:ext cx="771525" cy="5979656"/>
        </p:xfrm>
        <a:graphic>
          <a:graphicData uri="http://schemas.openxmlformats.org/drawingml/2006/table">
            <a:tbl>
              <a:tblPr firstRow="1" bandRow="1">
                <a:tableStyleId>{2D5ABB26-0587-4C30-8999-92F81FD0307C}</a:tableStyleId>
              </a:tblPr>
              <a:tblGrid>
                <a:gridCol w="771525">
                  <a:extLst>
                    <a:ext uri="{9D8B030D-6E8A-4147-A177-3AD203B41FA5}">
                      <a16:colId xmlns:a16="http://schemas.microsoft.com/office/drawing/2014/main" val="1188206645"/>
                    </a:ext>
                  </a:extLst>
                </a:gridCol>
              </a:tblGrid>
              <a:tr h="747457">
                <a:tc>
                  <a:txBody>
                    <a:bodyPr/>
                    <a:lstStyle/>
                    <a:p>
                      <a:pPr algn="ctr"/>
                      <a:r>
                        <a:rPr lang="en-US" altLang="zh-CN" sz="1200" b="1" dirty="0">
                          <a:solidFill>
                            <a:schemeClr val="tx1">
                              <a:lumMod val="50000"/>
                              <a:lumOff val="50000"/>
                            </a:schemeClr>
                          </a:solidFill>
                        </a:rPr>
                        <a:t>10</a:t>
                      </a:r>
                      <a:r>
                        <a:rPr lang="zh-CN" altLang="en-US" sz="1200" b="1" dirty="0">
                          <a:solidFill>
                            <a:schemeClr val="tx1">
                              <a:lumMod val="50000"/>
                              <a:lumOff val="50000"/>
                            </a:schemeClr>
                          </a:solidFill>
                        </a:rPr>
                        <a:t>：</a:t>
                      </a:r>
                      <a:r>
                        <a:rPr lang="en-US" altLang="zh-CN" sz="1200" b="1" dirty="0">
                          <a:solidFill>
                            <a:schemeClr val="tx1">
                              <a:lumMod val="50000"/>
                              <a:lumOff val="50000"/>
                            </a:schemeClr>
                          </a:solidFill>
                        </a:rPr>
                        <a:t>00</a:t>
                      </a:r>
                      <a:endPar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endParaRPr>
                    </a:p>
                  </a:txBody>
                  <a:tcPr anchor="ctr"/>
                </a:tc>
                <a:extLst>
                  <a:ext uri="{0D108BD9-81ED-4DB2-BD59-A6C34878D82A}">
                    <a16:rowId xmlns:a16="http://schemas.microsoft.com/office/drawing/2014/main" val="3203684009"/>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138482649"/>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4232871240"/>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934168971"/>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7594027"/>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649035911"/>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3000006183"/>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2303464"/>
                  </a:ext>
                </a:extLst>
              </a:tr>
            </a:tbl>
          </a:graphicData>
        </a:graphic>
      </p:graphicFrame>
      <p:graphicFrame>
        <p:nvGraphicFramePr>
          <p:cNvPr id="62" name="Table 28">
            <a:extLst>
              <a:ext uri="{FF2B5EF4-FFF2-40B4-BE49-F238E27FC236}">
                <a16:creationId xmlns:a16="http://schemas.microsoft.com/office/drawing/2014/main" id="{3837D76A-FE4C-4013-BBE3-64E0B7233E7B}"/>
              </a:ext>
            </a:extLst>
          </p:cNvPr>
          <p:cNvGraphicFramePr>
            <a:graphicFrameLocks noGrp="1"/>
          </p:cNvGraphicFramePr>
          <p:nvPr>
            <p:extLst>
              <p:ext uri="{D42A27DB-BD31-4B8C-83A1-F6EECF244321}">
                <p14:modId xmlns:p14="http://schemas.microsoft.com/office/powerpoint/2010/main" val="1059417600"/>
              </p:ext>
            </p:extLst>
          </p:nvPr>
        </p:nvGraphicFramePr>
        <p:xfrm>
          <a:off x="5929313" y="925971"/>
          <a:ext cx="771525" cy="5979656"/>
        </p:xfrm>
        <a:graphic>
          <a:graphicData uri="http://schemas.openxmlformats.org/drawingml/2006/table">
            <a:tbl>
              <a:tblPr firstRow="1" bandRow="1">
                <a:tableStyleId>{2D5ABB26-0587-4C30-8999-92F81FD0307C}</a:tableStyleId>
              </a:tblPr>
              <a:tblGrid>
                <a:gridCol w="771525">
                  <a:extLst>
                    <a:ext uri="{9D8B030D-6E8A-4147-A177-3AD203B41FA5}">
                      <a16:colId xmlns:a16="http://schemas.microsoft.com/office/drawing/2014/main" val="1188206645"/>
                    </a:ext>
                  </a:extLst>
                </a:gridCol>
              </a:tblGrid>
              <a:tr h="747457">
                <a:tc>
                  <a:txBody>
                    <a:bodyPr/>
                    <a:lstStyle/>
                    <a:p>
                      <a:pPr algn="ctr"/>
                      <a:r>
                        <a:rPr lang="en-US" altLang="zh-CN" sz="1200" b="1" dirty="0">
                          <a:solidFill>
                            <a:schemeClr val="tx1">
                              <a:lumMod val="50000"/>
                              <a:lumOff val="50000"/>
                            </a:schemeClr>
                          </a:solidFill>
                        </a:rPr>
                        <a:t>17</a:t>
                      </a:r>
                      <a:r>
                        <a:rPr lang="zh-CN" altLang="en-US" sz="1200" b="1" dirty="0">
                          <a:solidFill>
                            <a:schemeClr val="tx1">
                              <a:lumMod val="50000"/>
                              <a:lumOff val="50000"/>
                            </a:schemeClr>
                          </a:solidFill>
                        </a:rPr>
                        <a:t>：</a:t>
                      </a:r>
                      <a:r>
                        <a:rPr lang="en-US" altLang="zh-CN" sz="1200" b="1" dirty="0">
                          <a:solidFill>
                            <a:schemeClr val="tx1">
                              <a:lumMod val="50000"/>
                              <a:lumOff val="50000"/>
                            </a:schemeClr>
                          </a:solidFill>
                        </a:rPr>
                        <a:t>00</a:t>
                      </a:r>
                      <a:endPar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endParaRPr>
                    </a:p>
                  </a:txBody>
                  <a:tcPr anchor="ctr"/>
                </a:tc>
                <a:extLst>
                  <a:ext uri="{0D108BD9-81ED-4DB2-BD59-A6C34878D82A}">
                    <a16:rowId xmlns:a16="http://schemas.microsoft.com/office/drawing/2014/main" val="3203684009"/>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138482649"/>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4232871240"/>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934168971"/>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7594027"/>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649035911"/>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3000006183"/>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2303464"/>
                  </a:ext>
                </a:extLst>
              </a:tr>
            </a:tbl>
          </a:graphicData>
        </a:graphic>
      </p:graphicFrame>
      <p:graphicFrame>
        <p:nvGraphicFramePr>
          <p:cNvPr id="63" name="Table 28">
            <a:extLst>
              <a:ext uri="{FF2B5EF4-FFF2-40B4-BE49-F238E27FC236}">
                <a16:creationId xmlns:a16="http://schemas.microsoft.com/office/drawing/2014/main" id="{3D82CAB2-5257-4CFE-B4B2-16C5AAB6008D}"/>
              </a:ext>
            </a:extLst>
          </p:cNvPr>
          <p:cNvGraphicFramePr>
            <a:graphicFrameLocks noGrp="1"/>
          </p:cNvGraphicFramePr>
          <p:nvPr>
            <p:extLst>
              <p:ext uri="{D42A27DB-BD31-4B8C-83A1-F6EECF244321}">
                <p14:modId xmlns:p14="http://schemas.microsoft.com/office/powerpoint/2010/main" val="534355473"/>
              </p:ext>
            </p:extLst>
          </p:nvPr>
        </p:nvGraphicFramePr>
        <p:xfrm>
          <a:off x="6762750" y="922946"/>
          <a:ext cx="771525" cy="5979656"/>
        </p:xfrm>
        <a:graphic>
          <a:graphicData uri="http://schemas.openxmlformats.org/drawingml/2006/table">
            <a:tbl>
              <a:tblPr firstRow="1" bandRow="1">
                <a:tableStyleId>{2D5ABB26-0587-4C30-8999-92F81FD0307C}</a:tableStyleId>
              </a:tblPr>
              <a:tblGrid>
                <a:gridCol w="771525">
                  <a:extLst>
                    <a:ext uri="{9D8B030D-6E8A-4147-A177-3AD203B41FA5}">
                      <a16:colId xmlns:a16="http://schemas.microsoft.com/office/drawing/2014/main" val="1188206645"/>
                    </a:ext>
                  </a:extLst>
                </a:gridCol>
              </a:tblGrid>
              <a:tr h="747457">
                <a:tc>
                  <a:txBody>
                    <a:bodyPr/>
                    <a:lstStyle/>
                    <a:p>
                      <a:pPr algn="ctr"/>
                      <a:r>
                        <a:rPr lang="en-US" altLang="zh-CN" sz="1200" b="1" dirty="0">
                          <a:solidFill>
                            <a:schemeClr val="tx1">
                              <a:lumMod val="50000"/>
                              <a:lumOff val="50000"/>
                            </a:schemeClr>
                          </a:solidFill>
                        </a:rPr>
                        <a:t>18</a:t>
                      </a:r>
                      <a:r>
                        <a:rPr lang="zh-CN" altLang="en-US" sz="1200" b="1" dirty="0">
                          <a:solidFill>
                            <a:schemeClr val="tx1">
                              <a:lumMod val="50000"/>
                              <a:lumOff val="50000"/>
                            </a:schemeClr>
                          </a:solidFill>
                        </a:rPr>
                        <a:t>：</a:t>
                      </a:r>
                      <a:r>
                        <a:rPr lang="en-US" altLang="zh-CN" sz="1200" b="1" dirty="0">
                          <a:solidFill>
                            <a:schemeClr val="tx1">
                              <a:lumMod val="50000"/>
                              <a:lumOff val="50000"/>
                            </a:schemeClr>
                          </a:solidFill>
                        </a:rPr>
                        <a:t>00</a:t>
                      </a:r>
                      <a:endPar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endParaRPr>
                    </a:p>
                  </a:txBody>
                  <a:tcPr anchor="ctr"/>
                </a:tc>
                <a:extLst>
                  <a:ext uri="{0D108BD9-81ED-4DB2-BD59-A6C34878D82A}">
                    <a16:rowId xmlns:a16="http://schemas.microsoft.com/office/drawing/2014/main" val="3203684009"/>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138482649"/>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4232871240"/>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934168971"/>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7594027"/>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649035911"/>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3000006183"/>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2303464"/>
                  </a:ext>
                </a:extLst>
              </a:tr>
            </a:tbl>
          </a:graphicData>
        </a:graphic>
      </p:graphicFrame>
      <p:graphicFrame>
        <p:nvGraphicFramePr>
          <p:cNvPr id="64" name="Table 28">
            <a:extLst>
              <a:ext uri="{FF2B5EF4-FFF2-40B4-BE49-F238E27FC236}">
                <a16:creationId xmlns:a16="http://schemas.microsoft.com/office/drawing/2014/main" id="{48C6CECC-93D8-4F83-900F-DA1932740683}"/>
              </a:ext>
            </a:extLst>
          </p:cNvPr>
          <p:cNvGraphicFramePr>
            <a:graphicFrameLocks noGrp="1"/>
          </p:cNvGraphicFramePr>
          <p:nvPr>
            <p:extLst>
              <p:ext uri="{D42A27DB-BD31-4B8C-83A1-F6EECF244321}">
                <p14:modId xmlns:p14="http://schemas.microsoft.com/office/powerpoint/2010/main" val="2835702859"/>
              </p:ext>
            </p:extLst>
          </p:nvPr>
        </p:nvGraphicFramePr>
        <p:xfrm>
          <a:off x="7600950" y="916444"/>
          <a:ext cx="771525" cy="5979656"/>
        </p:xfrm>
        <a:graphic>
          <a:graphicData uri="http://schemas.openxmlformats.org/drawingml/2006/table">
            <a:tbl>
              <a:tblPr firstRow="1" bandRow="1">
                <a:tableStyleId>{2D5ABB26-0587-4C30-8999-92F81FD0307C}</a:tableStyleId>
              </a:tblPr>
              <a:tblGrid>
                <a:gridCol w="771525">
                  <a:extLst>
                    <a:ext uri="{9D8B030D-6E8A-4147-A177-3AD203B41FA5}">
                      <a16:colId xmlns:a16="http://schemas.microsoft.com/office/drawing/2014/main" val="1188206645"/>
                    </a:ext>
                  </a:extLst>
                </a:gridCol>
              </a:tblGrid>
              <a:tr h="747457">
                <a:tc>
                  <a:txBody>
                    <a:bodyPr/>
                    <a:lstStyle/>
                    <a:p>
                      <a:pPr algn="ctr"/>
                      <a:r>
                        <a:rPr lang="en-US" altLang="zh-CN" sz="1200" b="1" dirty="0">
                          <a:solidFill>
                            <a:schemeClr val="tx1">
                              <a:lumMod val="50000"/>
                              <a:lumOff val="50000"/>
                            </a:schemeClr>
                          </a:solidFill>
                        </a:rPr>
                        <a:t>19</a:t>
                      </a:r>
                      <a:r>
                        <a:rPr lang="zh-CN" altLang="en-US" sz="1200" b="1" dirty="0">
                          <a:solidFill>
                            <a:schemeClr val="tx1">
                              <a:lumMod val="50000"/>
                              <a:lumOff val="50000"/>
                            </a:schemeClr>
                          </a:solidFill>
                        </a:rPr>
                        <a:t>：</a:t>
                      </a:r>
                      <a:r>
                        <a:rPr lang="en-US" altLang="zh-CN" sz="1200" b="1" dirty="0">
                          <a:solidFill>
                            <a:schemeClr val="tx1">
                              <a:lumMod val="50000"/>
                              <a:lumOff val="50000"/>
                            </a:schemeClr>
                          </a:solidFill>
                        </a:rPr>
                        <a:t>00</a:t>
                      </a:r>
                      <a:endPar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endParaRPr>
                    </a:p>
                  </a:txBody>
                  <a:tcPr anchor="ctr"/>
                </a:tc>
                <a:extLst>
                  <a:ext uri="{0D108BD9-81ED-4DB2-BD59-A6C34878D82A}">
                    <a16:rowId xmlns:a16="http://schemas.microsoft.com/office/drawing/2014/main" val="3203684009"/>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138482649"/>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4232871240"/>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934168971"/>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7594027"/>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649035911"/>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3000006183"/>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2303464"/>
                  </a:ext>
                </a:extLst>
              </a:tr>
            </a:tbl>
          </a:graphicData>
        </a:graphic>
      </p:graphicFrame>
      <p:graphicFrame>
        <p:nvGraphicFramePr>
          <p:cNvPr id="65" name="Table 28">
            <a:extLst>
              <a:ext uri="{FF2B5EF4-FFF2-40B4-BE49-F238E27FC236}">
                <a16:creationId xmlns:a16="http://schemas.microsoft.com/office/drawing/2014/main" id="{8E131F14-F7FA-43BD-9782-AA8F88ABA7E3}"/>
              </a:ext>
            </a:extLst>
          </p:cNvPr>
          <p:cNvGraphicFramePr>
            <a:graphicFrameLocks noGrp="1"/>
          </p:cNvGraphicFramePr>
          <p:nvPr>
            <p:extLst>
              <p:ext uri="{D42A27DB-BD31-4B8C-83A1-F6EECF244321}">
                <p14:modId xmlns:p14="http://schemas.microsoft.com/office/powerpoint/2010/main" val="1775484443"/>
              </p:ext>
            </p:extLst>
          </p:nvPr>
        </p:nvGraphicFramePr>
        <p:xfrm>
          <a:off x="8420100" y="917718"/>
          <a:ext cx="771525" cy="5979656"/>
        </p:xfrm>
        <a:graphic>
          <a:graphicData uri="http://schemas.openxmlformats.org/drawingml/2006/table">
            <a:tbl>
              <a:tblPr firstRow="1" bandRow="1">
                <a:tableStyleId>{2D5ABB26-0587-4C30-8999-92F81FD0307C}</a:tableStyleId>
              </a:tblPr>
              <a:tblGrid>
                <a:gridCol w="771525">
                  <a:extLst>
                    <a:ext uri="{9D8B030D-6E8A-4147-A177-3AD203B41FA5}">
                      <a16:colId xmlns:a16="http://schemas.microsoft.com/office/drawing/2014/main" val="1188206645"/>
                    </a:ext>
                  </a:extLst>
                </a:gridCol>
              </a:tblGrid>
              <a:tr h="747457">
                <a:tc>
                  <a:txBody>
                    <a:bodyPr/>
                    <a:lstStyle/>
                    <a:p>
                      <a:pPr algn="ctr"/>
                      <a:r>
                        <a:rPr lang="en-US" altLang="zh-CN" sz="1200" b="1" dirty="0">
                          <a:solidFill>
                            <a:schemeClr val="tx1">
                              <a:lumMod val="50000"/>
                              <a:lumOff val="50000"/>
                            </a:schemeClr>
                          </a:solidFill>
                        </a:rPr>
                        <a:t>20</a:t>
                      </a:r>
                      <a:r>
                        <a:rPr lang="zh-CN" altLang="en-US" sz="1200" b="1" dirty="0">
                          <a:solidFill>
                            <a:schemeClr val="tx1">
                              <a:lumMod val="50000"/>
                              <a:lumOff val="50000"/>
                            </a:schemeClr>
                          </a:solidFill>
                        </a:rPr>
                        <a:t>：</a:t>
                      </a:r>
                      <a:r>
                        <a:rPr lang="en-US" altLang="zh-CN" sz="1200" b="1" dirty="0">
                          <a:solidFill>
                            <a:schemeClr val="tx1">
                              <a:lumMod val="50000"/>
                              <a:lumOff val="50000"/>
                            </a:schemeClr>
                          </a:solidFill>
                        </a:rPr>
                        <a:t>00</a:t>
                      </a:r>
                      <a:endPar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endParaRPr>
                    </a:p>
                  </a:txBody>
                  <a:tcPr anchor="ctr"/>
                </a:tc>
                <a:extLst>
                  <a:ext uri="{0D108BD9-81ED-4DB2-BD59-A6C34878D82A}">
                    <a16:rowId xmlns:a16="http://schemas.microsoft.com/office/drawing/2014/main" val="3203684009"/>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138482649"/>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4232871240"/>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934168971"/>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7594027"/>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649035911"/>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3000006183"/>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2303464"/>
                  </a:ext>
                </a:extLst>
              </a:tr>
            </a:tbl>
          </a:graphicData>
        </a:graphic>
      </p:graphicFrame>
      <p:graphicFrame>
        <p:nvGraphicFramePr>
          <p:cNvPr id="66" name="Table 28">
            <a:extLst>
              <a:ext uri="{FF2B5EF4-FFF2-40B4-BE49-F238E27FC236}">
                <a16:creationId xmlns:a16="http://schemas.microsoft.com/office/drawing/2014/main" id="{82288309-234D-4C22-9D1E-14F1C2B4C1D3}"/>
              </a:ext>
            </a:extLst>
          </p:cNvPr>
          <p:cNvGraphicFramePr>
            <a:graphicFrameLocks noGrp="1"/>
          </p:cNvGraphicFramePr>
          <p:nvPr>
            <p:extLst>
              <p:ext uri="{D42A27DB-BD31-4B8C-83A1-F6EECF244321}">
                <p14:modId xmlns:p14="http://schemas.microsoft.com/office/powerpoint/2010/main" val="2303120755"/>
              </p:ext>
            </p:extLst>
          </p:nvPr>
        </p:nvGraphicFramePr>
        <p:xfrm>
          <a:off x="9277350" y="906916"/>
          <a:ext cx="771525" cy="5979656"/>
        </p:xfrm>
        <a:graphic>
          <a:graphicData uri="http://schemas.openxmlformats.org/drawingml/2006/table">
            <a:tbl>
              <a:tblPr firstRow="1" bandRow="1">
                <a:tableStyleId>{2D5ABB26-0587-4C30-8999-92F81FD0307C}</a:tableStyleId>
              </a:tblPr>
              <a:tblGrid>
                <a:gridCol w="771525">
                  <a:extLst>
                    <a:ext uri="{9D8B030D-6E8A-4147-A177-3AD203B41FA5}">
                      <a16:colId xmlns:a16="http://schemas.microsoft.com/office/drawing/2014/main" val="1188206645"/>
                    </a:ext>
                  </a:extLst>
                </a:gridCol>
              </a:tblGrid>
              <a:tr h="747457">
                <a:tc>
                  <a:txBody>
                    <a:bodyPr/>
                    <a:lstStyle/>
                    <a:p>
                      <a:pPr algn="ctr"/>
                      <a:r>
                        <a:rPr lang="en-US" altLang="zh-CN" sz="1200" b="1" dirty="0">
                          <a:solidFill>
                            <a:schemeClr val="tx1">
                              <a:lumMod val="50000"/>
                              <a:lumOff val="50000"/>
                            </a:schemeClr>
                          </a:solidFill>
                        </a:rPr>
                        <a:t>21</a:t>
                      </a:r>
                      <a:r>
                        <a:rPr lang="zh-CN" altLang="en-US" sz="1200" b="1" dirty="0">
                          <a:solidFill>
                            <a:schemeClr val="tx1">
                              <a:lumMod val="50000"/>
                              <a:lumOff val="50000"/>
                            </a:schemeClr>
                          </a:solidFill>
                        </a:rPr>
                        <a:t>：</a:t>
                      </a:r>
                      <a:r>
                        <a:rPr lang="en-US" altLang="zh-CN" sz="1200" b="1" dirty="0">
                          <a:solidFill>
                            <a:schemeClr val="tx1">
                              <a:lumMod val="50000"/>
                              <a:lumOff val="50000"/>
                            </a:schemeClr>
                          </a:solidFill>
                        </a:rPr>
                        <a:t>00</a:t>
                      </a:r>
                      <a:endParaRPr lang="zh-CN" altLang="en-US" sz="1200" b="1" dirty="0">
                        <a:solidFill>
                          <a:schemeClr val="tx1">
                            <a:lumMod val="50000"/>
                            <a:lumOff val="50000"/>
                          </a:schemeClr>
                        </a:solidFill>
                        <a:latin typeface="Arial" panose="020B0604020202020204" pitchFamily="34" charset="0"/>
                        <a:ea typeface="站酷文艺体" panose="02000603000000000000" pitchFamily="2" charset="-122"/>
                        <a:cs typeface="Arial" panose="020B0604020202020204" pitchFamily="34" charset="0"/>
                      </a:endParaRPr>
                    </a:p>
                  </a:txBody>
                  <a:tcPr anchor="ctr"/>
                </a:tc>
                <a:extLst>
                  <a:ext uri="{0D108BD9-81ED-4DB2-BD59-A6C34878D82A}">
                    <a16:rowId xmlns:a16="http://schemas.microsoft.com/office/drawing/2014/main" val="3203684009"/>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138482649"/>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4232871240"/>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934168971"/>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7594027"/>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649035911"/>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3000006183"/>
                  </a:ext>
                </a:extLst>
              </a:tr>
              <a:tr h="747457">
                <a:tc>
                  <a:txBody>
                    <a:bodyPr/>
                    <a:lstStyle/>
                    <a:p>
                      <a:pPr algn="ctr"/>
                      <a:endParaRPr lang="zh-CN" altLang="en-US" sz="1200" dirty="0">
                        <a:solidFill>
                          <a:schemeClr val="tx1">
                            <a:lumMod val="50000"/>
                            <a:lumOff val="50000"/>
                          </a:schemeClr>
                        </a:solidFill>
                        <a:latin typeface="站酷文艺体" panose="02000603000000000000" pitchFamily="2" charset="-122"/>
                        <a:ea typeface="站酷文艺体" panose="02000603000000000000" pitchFamily="2" charset="-122"/>
                      </a:endParaRPr>
                    </a:p>
                  </a:txBody>
                  <a:tcPr anchor="ctr"/>
                </a:tc>
                <a:extLst>
                  <a:ext uri="{0D108BD9-81ED-4DB2-BD59-A6C34878D82A}">
                    <a16:rowId xmlns:a16="http://schemas.microsoft.com/office/drawing/2014/main" val="1072303464"/>
                  </a:ext>
                </a:extLst>
              </a:tr>
            </a:tbl>
          </a:graphicData>
        </a:graphic>
      </p:graphicFrame>
      <p:sp>
        <p:nvSpPr>
          <p:cNvPr id="43" name="TextBox 42">
            <a:extLst>
              <a:ext uri="{FF2B5EF4-FFF2-40B4-BE49-F238E27FC236}">
                <a16:creationId xmlns:a16="http://schemas.microsoft.com/office/drawing/2014/main" id="{54A12C36-D72A-4215-8B61-C57DC1AA423F}"/>
              </a:ext>
            </a:extLst>
          </p:cNvPr>
          <p:cNvSpPr txBox="1"/>
          <p:nvPr/>
        </p:nvSpPr>
        <p:spPr>
          <a:xfrm>
            <a:off x="395073" y="669778"/>
            <a:ext cx="1425390" cy="261610"/>
          </a:xfrm>
          <a:prstGeom prst="rect">
            <a:avLst/>
          </a:prstGeom>
          <a:noFill/>
        </p:spPr>
        <p:txBody>
          <a:bodyPr wrap="none" rtlCol="0">
            <a:spAutoFit/>
          </a:bodyPr>
          <a:lstStyle/>
          <a:p>
            <a:r>
              <a:rPr lang="en-US" altLang="zh-CN" sz="1100" dirty="0">
                <a:solidFill>
                  <a:srgbClr val="404C4A"/>
                </a:solidFill>
                <a:latin typeface="站酷快乐体2016修订版" panose="02010600030101010101" pitchFamily="2" charset="-122"/>
                <a:ea typeface="站酷快乐体2016修订版" panose="02010600030101010101" pitchFamily="2" charset="-122"/>
              </a:rPr>
              <a:t>designed by </a:t>
            </a:r>
            <a:r>
              <a:rPr lang="en-US" altLang="zh-CN" sz="1100" dirty="0" err="1">
                <a:solidFill>
                  <a:srgbClr val="404C4A"/>
                </a:solidFill>
                <a:latin typeface="站酷快乐体2016修订版" panose="02010600030101010101" pitchFamily="2" charset="-122"/>
                <a:ea typeface="站酷快乐体2016修订版" panose="02010600030101010101" pitchFamily="2" charset="-122"/>
              </a:rPr>
              <a:t>freepik</a:t>
            </a:r>
            <a:endParaRPr lang="zh-CN" altLang="en-US" sz="1100" dirty="0">
              <a:solidFill>
                <a:srgbClr val="404C4A"/>
              </a:solidFill>
              <a:latin typeface="站酷快乐体2016修订版" panose="02010600030101010101" pitchFamily="2" charset="-122"/>
              <a:ea typeface="站酷快乐体2016修订版" panose="02010600030101010101" pitchFamily="2" charset="-122"/>
            </a:endParaRPr>
          </a:p>
        </p:txBody>
      </p:sp>
      <p:sp>
        <p:nvSpPr>
          <p:cNvPr id="44" name="TextBox 43">
            <a:extLst>
              <a:ext uri="{FF2B5EF4-FFF2-40B4-BE49-F238E27FC236}">
                <a16:creationId xmlns:a16="http://schemas.microsoft.com/office/drawing/2014/main" id="{2D2DCC00-9481-4C9E-995E-1B833F8FC193}"/>
              </a:ext>
            </a:extLst>
          </p:cNvPr>
          <p:cNvSpPr txBox="1"/>
          <p:nvPr/>
        </p:nvSpPr>
        <p:spPr>
          <a:xfrm>
            <a:off x="3367301" y="6982884"/>
            <a:ext cx="4190571" cy="261610"/>
          </a:xfrm>
          <a:prstGeom prst="rect">
            <a:avLst/>
          </a:prstGeom>
          <a:noFill/>
        </p:spPr>
        <p:txBody>
          <a:bodyPr wrap="none" rtlCol="0">
            <a:spAutoFit/>
          </a:bodyPr>
          <a:lstStyle/>
          <a:p>
            <a:r>
              <a:rPr lang="en-US" altLang="zh-CN" sz="1100" dirty="0">
                <a:solidFill>
                  <a:schemeClr val="bg1"/>
                </a:solidFill>
                <a:latin typeface="站酷快乐体2016修订版" panose="02010600030101010101" pitchFamily="2" charset="-122"/>
                <a:ea typeface="站酷快乐体2016修订版" panose="02010600030101010101" pitchFamily="2" charset="-122"/>
              </a:rPr>
              <a:t> designed by </a:t>
            </a:r>
            <a:r>
              <a:rPr lang="en-US" altLang="zh-CN" sz="1100" dirty="0">
                <a:solidFill>
                  <a:schemeClr val="bg1"/>
                </a:solidFill>
                <a:latin typeface="站酷快乐体2016修订版" panose="02010600030101010101" pitchFamily="2" charset="-122"/>
                <a:ea typeface="站酷快乐体2016修订版" panose="02010600030101010101" pitchFamily="2" charset="-122"/>
                <a:hlinkClick r:id="rId4">
                  <a:extLst>
                    <a:ext uri="{A12FA001-AC4F-418D-AE19-62706E023703}">
                      <ahyp:hlinkClr xmlns:ahyp="http://schemas.microsoft.com/office/drawing/2018/hyperlinkcolor" val="tx"/>
                    </a:ext>
                  </a:extLst>
                </a:hlinkClick>
              </a:rPr>
              <a:t>www.kanjianshijian.com</a:t>
            </a:r>
            <a:r>
              <a:rPr lang="en-US" altLang="zh-CN" sz="1100" dirty="0">
                <a:solidFill>
                  <a:schemeClr val="bg1"/>
                </a:solidFill>
                <a:latin typeface="站酷快乐体2016修订版" panose="02010600030101010101" pitchFamily="2" charset="-122"/>
                <a:ea typeface="站酷快乐体2016修订版" panose="02010600030101010101" pitchFamily="2" charset="-122"/>
              </a:rPr>
              <a:t> licensed under GPL v3.0</a:t>
            </a:r>
            <a:endParaRPr lang="zh-CN" altLang="en-US" sz="1100" dirty="0">
              <a:solidFill>
                <a:schemeClr val="bg1"/>
              </a:solidFill>
              <a:latin typeface="站酷快乐体2016修订版" panose="02010600030101010101" pitchFamily="2" charset="-122"/>
              <a:ea typeface="站酷快乐体2016修订版" panose="02010600030101010101" pitchFamily="2" charset="-122"/>
            </a:endParaRPr>
          </a:p>
        </p:txBody>
      </p:sp>
    </p:spTree>
    <p:extLst>
      <p:ext uri="{BB962C8B-B14F-4D97-AF65-F5344CB8AC3E}">
        <p14:creationId xmlns:p14="http://schemas.microsoft.com/office/powerpoint/2010/main" val="3670668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A1F81E-ECC1-451E-9BA9-6CD530A9DD4A}"/>
              </a:ext>
            </a:extLst>
          </p:cNvPr>
          <p:cNvSpPr txBox="1"/>
          <p:nvPr/>
        </p:nvSpPr>
        <p:spPr>
          <a:xfrm>
            <a:off x="378069" y="526271"/>
            <a:ext cx="9636370" cy="5478423"/>
          </a:xfrm>
          <a:prstGeom prst="rect">
            <a:avLst/>
          </a:prstGeom>
          <a:noFill/>
        </p:spPr>
        <p:txBody>
          <a:bodyPr wrap="square" rtlCol="0">
            <a:spAutoFit/>
          </a:bodyPr>
          <a:lstStyle/>
          <a:p>
            <a:r>
              <a:rPr lang="zh-CN" altLang="en-US" sz="1400" dirty="0">
                <a:latin typeface="幼圆" panose="02010509060101010101" pitchFamily="49" charset="-122"/>
                <a:ea typeface="幼圆" panose="02010509060101010101" pitchFamily="49" charset="-122"/>
              </a:rPr>
              <a:t>你好啊，</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很高兴你能选择我们的时间管理产品。</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你现在看到的这套时间管理表格和游戏由时光积木教育科技研发，免费提供给大家独立使用，或配合我们的智能定时器</a:t>
            </a:r>
            <a:r>
              <a:rPr lang="en-US" altLang="zh-CN" sz="1400" dirty="0">
                <a:latin typeface="幼圆" panose="02010509060101010101" pitchFamily="49" charset="-122"/>
                <a:ea typeface="幼圆" panose="02010509060101010101" pitchFamily="49" charset="-122"/>
              </a:rPr>
              <a:t>CUBI</a:t>
            </a:r>
            <a:r>
              <a:rPr lang="zh-CN" altLang="en-US" sz="1400" dirty="0">
                <a:latin typeface="幼圆" panose="02010509060101010101" pitchFamily="49" charset="-122"/>
                <a:ea typeface="幼圆" panose="02010509060101010101" pitchFamily="49" charset="-122"/>
              </a:rPr>
              <a:t>等产品使用。</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本时间管理表格主要用途在于使用“强可视化”的方式帮助家长和学生养成时间管理习惯。相比于</a:t>
            </a:r>
            <a:r>
              <a:rPr lang="en-US" altLang="zh-CN" sz="1400" dirty="0">
                <a:latin typeface="幼圆" panose="02010509060101010101" pitchFamily="49" charset="-122"/>
                <a:ea typeface="幼圆" panose="02010509060101010101" pitchFamily="49" charset="-122"/>
              </a:rPr>
              <a:t>APP</a:t>
            </a:r>
            <a:r>
              <a:rPr lang="zh-CN" altLang="en-US" sz="1400" dirty="0">
                <a:latin typeface="幼圆" panose="02010509060101010101" pitchFamily="49" charset="-122"/>
                <a:ea typeface="幼圆" panose="02010509060101010101" pitchFamily="49" charset="-122"/>
              </a:rPr>
              <a:t>内置的时间表格，这种打印再张贴在学习空间的“强可视化”方式被证明能更有效得提升时间管理效率和效果。相比于大张可擦写磁贴的表格，这种随意打印的方式更经济便捷。因为除了占地更小以外，你可以在</a:t>
            </a:r>
            <a:r>
              <a:rPr lang="en-US" altLang="zh-CN" sz="1400" dirty="0">
                <a:latin typeface="幼圆" panose="02010509060101010101" pitchFamily="49" charset="-122"/>
                <a:ea typeface="幼圆" panose="02010509060101010101" pitchFamily="49" charset="-122"/>
              </a:rPr>
              <a:t>ppt</a:t>
            </a:r>
            <a:r>
              <a:rPr lang="zh-CN" altLang="en-US" sz="1400" dirty="0">
                <a:latin typeface="幼圆" panose="02010509060101010101" pitchFamily="49" charset="-122"/>
                <a:ea typeface="幼圆" panose="02010509060101010101" pitchFamily="49" charset="-122"/>
              </a:rPr>
              <a:t>上直接打字修改也可以手写并签名提升仪式感。</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本系列表格包含游戏化激励表，成长记录表，奖惩协议，亲子读书记录表，时间观念培养表，周记录表等多个系列。适和从孩子到成人得时间管理强可视化记录。每个系列均有多个配色，交叉使用不容易产生倦怠感。</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再研发钟，我们充分考虑了很多细节，因为我们知道时间观念培养对于任何人来说都是一件很重要但又很困难的事，好的产品会涉及到科学方法，心理学，管理学，大数据等多个方面。在研发这些产品前，我们的</a:t>
            </a:r>
            <a:r>
              <a:rPr lang="en-US" altLang="zh-CN" sz="1400" dirty="0">
                <a:latin typeface="幼圆" panose="02010509060101010101" pitchFamily="49" charset="-122"/>
                <a:ea typeface="幼圆" panose="02010509060101010101" pitchFamily="49" charset="-122"/>
              </a:rPr>
              <a:t>APP</a:t>
            </a:r>
            <a:r>
              <a:rPr lang="zh-CN" altLang="en-US" sz="1400" dirty="0">
                <a:latin typeface="幼圆" panose="02010509060101010101" pitchFamily="49" charset="-122"/>
                <a:ea typeface="幼圆" panose="02010509060101010101" pitchFamily="49" charset="-122"/>
              </a:rPr>
              <a:t>已经有超过</a:t>
            </a:r>
            <a:r>
              <a:rPr lang="en-US" altLang="zh-CN" sz="1400" dirty="0">
                <a:latin typeface="幼圆" panose="02010509060101010101" pitchFamily="49" charset="-122"/>
                <a:ea typeface="幼圆" panose="02010509060101010101" pitchFamily="49" charset="-122"/>
              </a:rPr>
              <a:t>5</a:t>
            </a:r>
            <a:r>
              <a:rPr lang="zh-CN" altLang="en-US" sz="1400" dirty="0">
                <a:latin typeface="幼圆" panose="02010509060101010101" pitchFamily="49" charset="-122"/>
                <a:ea typeface="幼圆" panose="02010509060101010101" pitchFamily="49" charset="-122"/>
              </a:rPr>
              <a:t>年，</a:t>
            </a:r>
            <a:r>
              <a:rPr lang="en-US" altLang="zh-CN" sz="1400" dirty="0">
                <a:latin typeface="幼圆" panose="02010509060101010101" pitchFamily="49" charset="-122"/>
                <a:ea typeface="幼圆" panose="02010509060101010101" pitchFamily="49" charset="-122"/>
              </a:rPr>
              <a:t>100</a:t>
            </a:r>
            <a:r>
              <a:rPr lang="zh-CN" altLang="en-US" sz="1400" dirty="0">
                <a:latin typeface="幼圆" panose="02010509060101010101" pitchFamily="49" charset="-122"/>
                <a:ea typeface="幼圆" panose="02010509060101010101" pitchFamily="49" charset="-122"/>
              </a:rPr>
              <a:t>万用户的数据积累，这才让我们稍微有信心推出更多的工具帮助大家。但是坦白的说我们也深知时间管理的难度，即使是我们的产品也没办法保证一定可以帮助到你。但是我们更清楚，在时间管理这条路上，只要能够站起来出发，去觉察自己的时间，观察自己的变化，某种意义上就已经超过很多人了，对吧？</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再次感谢使用我们的产品，也欢迎淘宝搜索“</a:t>
            </a:r>
            <a:r>
              <a:rPr lang="en-US" altLang="zh-CN" sz="1400" dirty="0">
                <a:latin typeface="幼圆" panose="02010509060101010101" pitchFamily="49" charset="-122"/>
                <a:ea typeface="幼圆" panose="02010509060101010101" pitchFamily="49" charset="-122"/>
              </a:rPr>
              <a:t>CUBI </a:t>
            </a:r>
            <a:r>
              <a:rPr lang="zh-CN" altLang="en-US" sz="1400" dirty="0">
                <a:latin typeface="幼圆" panose="02010509060101010101" pitchFamily="49" charset="-122"/>
                <a:ea typeface="幼圆" panose="02010509060101010101" pitchFamily="49" charset="-122"/>
              </a:rPr>
              <a:t>定时器”选购我们的配套智能定时器，真的很多用户喜欢的不得了</a:t>
            </a:r>
            <a:r>
              <a:rPr lang="zh-CN" altLang="en-US" sz="1400" dirty="0">
                <a:latin typeface="幼圆" panose="02010509060101010101" pitchFamily="49" charset="-122"/>
                <a:ea typeface="幼圆" panose="02010509060101010101" pitchFamily="49" charset="-122"/>
                <a:sym typeface="Wingdings" panose="05000000000000000000" pitchFamily="2" charset="2"/>
              </a:rPr>
              <a:t></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p:txBody>
      </p:sp>
      <p:pic>
        <p:nvPicPr>
          <p:cNvPr id="5" name="Picture 4">
            <a:extLst>
              <a:ext uri="{FF2B5EF4-FFF2-40B4-BE49-F238E27FC236}">
                <a16:creationId xmlns:a16="http://schemas.microsoft.com/office/drawing/2014/main" id="{17C9A0B7-CB97-4308-ABA7-1CDFA31A1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7318" y="349521"/>
            <a:ext cx="1624013" cy="405349"/>
          </a:xfrm>
          <a:prstGeom prst="rect">
            <a:avLst/>
          </a:prstGeom>
        </p:spPr>
      </p:pic>
      <p:sp>
        <p:nvSpPr>
          <p:cNvPr id="6" name="TextBox 5">
            <a:extLst>
              <a:ext uri="{FF2B5EF4-FFF2-40B4-BE49-F238E27FC236}">
                <a16:creationId xmlns:a16="http://schemas.microsoft.com/office/drawing/2014/main" id="{E2C586E9-F043-4A2A-9CA6-0F0DDD8C0705}"/>
              </a:ext>
            </a:extLst>
          </p:cNvPr>
          <p:cNvSpPr txBox="1"/>
          <p:nvPr/>
        </p:nvSpPr>
        <p:spPr>
          <a:xfrm>
            <a:off x="331177" y="5639652"/>
            <a:ext cx="6797054" cy="1292662"/>
          </a:xfrm>
          <a:prstGeom prst="rect">
            <a:avLst/>
          </a:prstGeom>
          <a:noFill/>
        </p:spPr>
        <p:txBody>
          <a:bodyPr wrap="none" rtlCol="0">
            <a:spAutoFit/>
          </a:bodyPr>
          <a:lstStyle/>
          <a:p>
            <a:pPr algn="ctr"/>
            <a:r>
              <a:rPr lang="zh-CN" altLang="en-US" b="1" dirty="0">
                <a:solidFill>
                  <a:srgbClr val="FF0000"/>
                </a:solidFill>
              </a:rPr>
              <a:t>注意</a:t>
            </a:r>
            <a:endParaRPr lang="en-US" altLang="zh-CN" b="1" dirty="0">
              <a:solidFill>
                <a:srgbClr val="FF0000"/>
              </a:solidFill>
            </a:endParaRPr>
          </a:p>
          <a:p>
            <a:pPr algn="ctr"/>
            <a:r>
              <a:rPr lang="zh-CN" altLang="en-US" sz="1000" dirty="0">
                <a:solidFill>
                  <a:srgbClr val="FF0000"/>
                </a:solidFill>
              </a:rPr>
              <a:t>本系列表格对个人用户全部免费开源，无需购买，但时光积木享有相关知识产权。</a:t>
            </a:r>
            <a:endParaRPr lang="en-US" altLang="zh-CN" sz="1000" dirty="0">
              <a:solidFill>
                <a:srgbClr val="FF0000"/>
              </a:solidFill>
            </a:endParaRPr>
          </a:p>
          <a:p>
            <a:pPr algn="ctr"/>
            <a:r>
              <a:rPr lang="zh-CN" altLang="en-US" sz="1000" dirty="0">
                <a:solidFill>
                  <a:srgbClr val="FF0000"/>
                </a:solidFill>
              </a:rPr>
              <a:t>你可以通过如下网址</a:t>
            </a:r>
            <a:r>
              <a:rPr lang="en-US" altLang="zh-CN" sz="1000" dirty="0" err="1">
                <a:solidFill>
                  <a:srgbClr val="FF0000"/>
                </a:solidFill>
              </a:rPr>
              <a:t>github</a:t>
            </a:r>
            <a:r>
              <a:rPr lang="zh-CN" altLang="en-US" sz="1000" dirty="0">
                <a:solidFill>
                  <a:srgbClr val="FF0000"/>
                </a:solidFill>
              </a:rPr>
              <a:t>免费获得。</a:t>
            </a:r>
            <a:endParaRPr lang="en-US" altLang="zh-CN" sz="1000" dirty="0">
              <a:solidFill>
                <a:srgbClr val="FF0000"/>
              </a:solidFill>
            </a:endParaRPr>
          </a:p>
          <a:p>
            <a:pPr algn="ctr"/>
            <a:r>
              <a:rPr lang="en-US" altLang="zh-CN" sz="1000" dirty="0">
                <a:solidFill>
                  <a:srgbClr val="FF0000"/>
                </a:solidFill>
                <a:hlinkClick r:id="rId3">
                  <a:extLst>
                    <a:ext uri="{A12FA001-AC4F-418D-AE19-62706E023703}">
                      <ahyp:hlinkClr xmlns:ahyp="http://schemas.microsoft.com/office/drawing/2018/hyperlinkcolor" val="tx"/>
                    </a:ext>
                  </a:extLst>
                </a:hlinkClick>
              </a:rPr>
              <a:t>https://github.com/shiguangjimu/timetable</a:t>
            </a:r>
            <a:endParaRPr lang="en-US" altLang="zh-CN" sz="1000" dirty="0">
              <a:solidFill>
                <a:srgbClr val="FF0000"/>
              </a:solidFill>
            </a:endParaRPr>
          </a:p>
          <a:p>
            <a:pPr algn="ctr"/>
            <a:r>
              <a:rPr lang="zh-CN" altLang="en-US" sz="1000" dirty="0">
                <a:solidFill>
                  <a:srgbClr val="FF0000"/>
                </a:solidFill>
              </a:rPr>
              <a:t>也可扫吗关注时光积木</a:t>
            </a:r>
            <a:r>
              <a:rPr lang="en-US" altLang="zh-CN" sz="1000" dirty="0">
                <a:solidFill>
                  <a:srgbClr val="FF0000"/>
                </a:solidFill>
              </a:rPr>
              <a:t>/</a:t>
            </a:r>
            <a:r>
              <a:rPr lang="zh-CN" altLang="en-US" sz="1000" dirty="0">
                <a:solidFill>
                  <a:srgbClr val="FF0000"/>
                </a:solidFill>
              </a:rPr>
              <a:t>看见时间官方公众号获得。</a:t>
            </a:r>
            <a:endParaRPr lang="en-US" altLang="zh-CN" sz="1000" dirty="0">
              <a:solidFill>
                <a:srgbClr val="FF0000"/>
              </a:solidFill>
            </a:endParaRPr>
          </a:p>
          <a:p>
            <a:pPr algn="ctr"/>
            <a:r>
              <a:rPr lang="zh-CN" altLang="en-US" sz="1000" dirty="0">
                <a:solidFill>
                  <a:srgbClr val="FF0000"/>
                </a:solidFill>
              </a:rPr>
              <a:t>除时光积木外，任何个人组织均需按照</a:t>
            </a:r>
            <a:r>
              <a:rPr lang="en-US" altLang="zh-CN" sz="1000" dirty="0">
                <a:solidFill>
                  <a:srgbClr val="FF0000"/>
                </a:solidFill>
              </a:rPr>
              <a:t>GPL</a:t>
            </a:r>
            <a:r>
              <a:rPr lang="zh-CN" altLang="en-US" sz="1000" dirty="0">
                <a:solidFill>
                  <a:srgbClr val="FF0000"/>
                </a:solidFill>
              </a:rPr>
              <a:t>开源协议使用，且未经书面许可不得用于商业用途。</a:t>
            </a:r>
            <a:endParaRPr lang="en-US" altLang="zh-CN" sz="1000" dirty="0">
              <a:solidFill>
                <a:srgbClr val="FF0000"/>
              </a:solidFill>
            </a:endParaRPr>
          </a:p>
          <a:p>
            <a:pPr algn="ctr"/>
            <a:r>
              <a:rPr lang="zh-CN" altLang="en-US" sz="1000" dirty="0">
                <a:solidFill>
                  <a:srgbClr val="FF0000"/>
                </a:solidFill>
              </a:rPr>
              <a:t>*本系列表格部分图片来自于</a:t>
            </a:r>
            <a:r>
              <a:rPr lang="en-US" altLang="zh-CN" sz="1000" dirty="0">
                <a:solidFill>
                  <a:srgbClr val="FF0000"/>
                </a:solidFill>
              </a:rPr>
              <a:t>FREEPIK</a:t>
            </a:r>
            <a:r>
              <a:rPr lang="zh-CN" altLang="en-US" sz="1000" dirty="0">
                <a:solidFill>
                  <a:srgbClr val="FF0000"/>
                </a:solidFill>
              </a:rPr>
              <a:t>，感谢</a:t>
            </a:r>
            <a:r>
              <a:rPr lang="en-US" altLang="zh-CN" sz="1000" dirty="0">
                <a:solidFill>
                  <a:srgbClr val="FF0000"/>
                </a:solidFill>
              </a:rPr>
              <a:t>FREEPIK</a:t>
            </a:r>
            <a:r>
              <a:rPr lang="zh-CN" altLang="en-US" sz="1000" dirty="0">
                <a:solidFill>
                  <a:srgbClr val="FF0000"/>
                </a:solidFill>
              </a:rPr>
              <a:t>无私帮助，欢迎大家访问</a:t>
            </a:r>
            <a:r>
              <a:rPr lang="en-US" altLang="zh-CN" sz="1000" dirty="0">
                <a:hlinkClick r:id="rId4"/>
              </a:rPr>
              <a:t>https://www.freepik.com/</a:t>
            </a:r>
            <a:r>
              <a:rPr lang="zh-CN" altLang="en-US" sz="1000" dirty="0">
                <a:solidFill>
                  <a:srgbClr val="FF0000"/>
                </a:solidFill>
              </a:rPr>
              <a:t>获取更多图片*</a:t>
            </a:r>
            <a:endParaRPr lang="en-US" altLang="zh-CN" sz="1000" dirty="0">
              <a:solidFill>
                <a:srgbClr val="FF0000"/>
              </a:solidFill>
            </a:endParaRPr>
          </a:p>
        </p:txBody>
      </p:sp>
      <p:pic>
        <p:nvPicPr>
          <p:cNvPr id="7" name="Picture 6">
            <a:extLst>
              <a:ext uri="{FF2B5EF4-FFF2-40B4-BE49-F238E27FC236}">
                <a16:creationId xmlns:a16="http://schemas.microsoft.com/office/drawing/2014/main" id="{69EC5E11-2BB8-49E8-A53F-F6669E9F7B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692" y="5565843"/>
            <a:ext cx="1366471" cy="1366471"/>
          </a:xfrm>
          <a:prstGeom prst="rect">
            <a:avLst/>
          </a:prstGeom>
        </p:spPr>
      </p:pic>
    </p:spTree>
    <p:extLst>
      <p:ext uri="{BB962C8B-B14F-4D97-AF65-F5344CB8AC3E}">
        <p14:creationId xmlns:p14="http://schemas.microsoft.com/office/powerpoint/2010/main" val="1908455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A1F81E-ECC1-451E-9BA9-6CD530A9DD4A}"/>
              </a:ext>
            </a:extLst>
          </p:cNvPr>
          <p:cNvSpPr txBox="1"/>
          <p:nvPr/>
        </p:nvSpPr>
        <p:spPr>
          <a:xfrm>
            <a:off x="378069" y="1009847"/>
            <a:ext cx="9636370" cy="3539430"/>
          </a:xfrm>
          <a:prstGeom prst="rect">
            <a:avLst/>
          </a:prstGeom>
          <a:noFill/>
        </p:spPr>
        <p:txBody>
          <a:bodyPr wrap="square" rtlCol="0">
            <a:spAutoFit/>
          </a:bodyPr>
          <a:lstStyle/>
          <a:p>
            <a:r>
              <a:rPr lang="zh-CN" altLang="en-US" sz="1400" dirty="0">
                <a:latin typeface="幼圆" panose="02010509060101010101" pitchFamily="49" charset="-122"/>
                <a:ea typeface="幼圆" panose="02010509060101010101" pitchFamily="49" charset="-122"/>
              </a:rPr>
              <a:t>使用方法：</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建议在</a:t>
            </a:r>
            <a:r>
              <a:rPr lang="en-US" altLang="zh-CN" sz="1400" dirty="0">
                <a:latin typeface="幼圆" panose="02010509060101010101" pitchFamily="49" charset="-122"/>
                <a:ea typeface="幼圆" panose="02010509060101010101" pitchFamily="49" charset="-122"/>
              </a:rPr>
              <a:t>ppt</a:t>
            </a:r>
            <a:r>
              <a:rPr lang="zh-CN" altLang="en-US" sz="1400" dirty="0">
                <a:latin typeface="幼圆" panose="02010509060101010101" pitchFamily="49" charset="-122"/>
                <a:ea typeface="幼圆" panose="02010509060101010101" pitchFamily="49" charset="-122"/>
              </a:rPr>
              <a:t>填写后打印或直接打印后和孩子一起填写。但特别建议后者，也就是打印后一起讨论再填写，因为根据心理学，这可以极大的增加孩子的主动性。把“父母强迫的意愿”变成“自己的意愿”</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请一定记得“最好的奖励是给孩子自主时间”就是让孩子在满足底线的情况下自己支配时间，无论做任何事。很多孩子的磨蹭其实是因为家长占用了过多的自主时间，孩子潜意识里知道即使做完了也不会有利。</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知名教育专家曾说过教育的重要方法之一是“随时表扬，定期批评”。意思是不要泛泛的夸奖，要针对具体的事做出表扬，批评时最好以家庭会议的方式认真分析并提出建议。</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本表格目标是养成按照时间表做事的习惯。相当于强化版的每日清单。</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具体填写方法如下：</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左侧时间栏填写每件事需要开始的时间。到了时间即开始做事。</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每周</a:t>
            </a:r>
            <a:r>
              <a:rPr lang="en-US" altLang="zh-CN" sz="1400" dirty="0">
                <a:latin typeface="幼圆" panose="02010509060101010101" pitchFamily="49" charset="-122"/>
                <a:ea typeface="幼圆" panose="02010509060101010101" pitchFamily="49" charset="-122"/>
              </a:rPr>
              <a:t>5-7</a:t>
            </a:r>
            <a:r>
              <a:rPr lang="zh-CN" altLang="en-US" sz="1400" dirty="0">
                <a:latin typeface="幼圆" panose="02010509060101010101" pitchFamily="49" charset="-122"/>
                <a:ea typeface="幼圆" panose="02010509060101010101" pitchFamily="49" charset="-122"/>
              </a:rPr>
              <a:t>天，按照从上到下的顺序填入每天要完成的任务。</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每完成一件事，即可在这件事上做标记，例如划掉或打勾。有助于心理上激励任务完成。</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儿童还可以搭配本系列成长记录表和奖惩记录表使用，效果更好。</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p:txBody>
      </p:sp>
      <p:pic>
        <p:nvPicPr>
          <p:cNvPr id="5" name="Picture 4">
            <a:extLst>
              <a:ext uri="{FF2B5EF4-FFF2-40B4-BE49-F238E27FC236}">
                <a16:creationId xmlns:a16="http://schemas.microsoft.com/office/drawing/2014/main" id="{17C9A0B7-CB97-4308-ABA7-1CDFA31A1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069" y="359996"/>
            <a:ext cx="1624013" cy="405349"/>
          </a:xfrm>
          <a:prstGeom prst="rect">
            <a:avLst/>
          </a:prstGeom>
        </p:spPr>
      </p:pic>
      <p:sp>
        <p:nvSpPr>
          <p:cNvPr id="6" name="TextBox 5">
            <a:extLst>
              <a:ext uri="{FF2B5EF4-FFF2-40B4-BE49-F238E27FC236}">
                <a16:creationId xmlns:a16="http://schemas.microsoft.com/office/drawing/2014/main" id="{F94487C6-0BBD-4BF1-9C39-907740220C9D}"/>
              </a:ext>
            </a:extLst>
          </p:cNvPr>
          <p:cNvSpPr txBox="1"/>
          <p:nvPr/>
        </p:nvSpPr>
        <p:spPr>
          <a:xfrm>
            <a:off x="331177" y="5639652"/>
            <a:ext cx="6797054" cy="1292662"/>
          </a:xfrm>
          <a:prstGeom prst="rect">
            <a:avLst/>
          </a:prstGeom>
          <a:noFill/>
        </p:spPr>
        <p:txBody>
          <a:bodyPr wrap="none" rtlCol="0">
            <a:spAutoFit/>
          </a:bodyPr>
          <a:lstStyle/>
          <a:p>
            <a:pPr algn="ctr"/>
            <a:r>
              <a:rPr lang="zh-CN" altLang="en-US" b="1" dirty="0">
                <a:solidFill>
                  <a:srgbClr val="FF0000"/>
                </a:solidFill>
              </a:rPr>
              <a:t>注意</a:t>
            </a:r>
            <a:endParaRPr lang="en-US" altLang="zh-CN" b="1" dirty="0">
              <a:solidFill>
                <a:srgbClr val="FF0000"/>
              </a:solidFill>
            </a:endParaRPr>
          </a:p>
          <a:p>
            <a:pPr algn="ctr"/>
            <a:r>
              <a:rPr lang="zh-CN" altLang="en-US" sz="1000" dirty="0">
                <a:solidFill>
                  <a:srgbClr val="FF0000"/>
                </a:solidFill>
              </a:rPr>
              <a:t>本系列表格对个人用户全部免费开源，无需购买，但时光积木享有相关知识产权。</a:t>
            </a:r>
            <a:endParaRPr lang="en-US" altLang="zh-CN" sz="1000" dirty="0">
              <a:solidFill>
                <a:srgbClr val="FF0000"/>
              </a:solidFill>
            </a:endParaRPr>
          </a:p>
          <a:p>
            <a:pPr algn="ctr"/>
            <a:r>
              <a:rPr lang="zh-CN" altLang="en-US" sz="1000" dirty="0">
                <a:solidFill>
                  <a:srgbClr val="FF0000"/>
                </a:solidFill>
              </a:rPr>
              <a:t>你可以通过如下网址</a:t>
            </a:r>
            <a:r>
              <a:rPr lang="en-US" altLang="zh-CN" sz="1000" dirty="0" err="1">
                <a:solidFill>
                  <a:srgbClr val="FF0000"/>
                </a:solidFill>
              </a:rPr>
              <a:t>github</a:t>
            </a:r>
            <a:r>
              <a:rPr lang="zh-CN" altLang="en-US" sz="1000" dirty="0">
                <a:solidFill>
                  <a:srgbClr val="FF0000"/>
                </a:solidFill>
              </a:rPr>
              <a:t>免费获得。</a:t>
            </a:r>
            <a:endParaRPr lang="en-US" altLang="zh-CN" sz="1000" dirty="0">
              <a:solidFill>
                <a:srgbClr val="FF0000"/>
              </a:solidFill>
            </a:endParaRPr>
          </a:p>
          <a:p>
            <a:pPr algn="ctr"/>
            <a:r>
              <a:rPr lang="en-US" altLang="zh-CN" sz="1000" dirty="0">
                <a:solidFill>
                  <a:srgbClr val="FF0000"/>
                </a:solidFill>
                <a:hlinkClick r:id="rId3">
                  <a:extLst>
                    <a:ext uri="{A12FA001-AC4F-418D-AE19-62706E023703}">
                      <ahyp:hlinkClr xmlns:ahyp="http://schemas.microsoft.com/office/drawing/2018/hyperlinkcolor" val="tx"/>
                    </a:ext>
                  </a:extLst>
                </a:hlinkClick>
              </a:rPr>
              <a:t>https://github.com/shiguangjimu/timetable</a:t>
            </a:r>
            <a:endParaRPr lang="en-US" altLang="zh-CN" sz="1000" dirty="0">
              <a:solidFill>
                <a:srgbClr val="FF0000"/>
              </a:solidFill>
            </a:endParaRPr>
          </a:p>
          <a:p>
            <a:pPr algn="ctr"/>
            <a:r>
              <a:rPr lang="zh-CN" altLang="en-US" sz="1000" dirty="0">
                <a:solidFill>
                  <a:srgbClr val="FF0000"/>
                </a:solidFill>
              </a:rPr>
              <a:t>也可扫吗关注时光积木</a:t>
            </a:r>
            <a:r>
              <a:rPr lang="en-US" altLang="zh-CN" sz="1000" dirty="0">
                <a:solidFill>
                  <a:srgbClr val="FF0000"/>
                </a:solidFill>
              </a:rPr>
              <a:t>/</a:t>
            </a:r>
            <a:r>
              <a:rPr lang="zh-CN" altLang="en-US" sz="1000" dirty="0">
                <a:solidFill>
                  <a:srgbClr val="FF0000"/>
                </a:solidFill>
              </a:rPr>
              <a:t>看见时间官方公众号获得。</a:t>
            </a:r>
            <a:endParaRPr lang="en-US" altLang="zh-CN" sz="1000" dirty="0">
              <a:solidFill>
                <a:srgbClr val="FF0000"/>
              </a:solidFill>
            </a:endParaRPr>
          </a:p>
          <a:p>
            <a:pPr algn="ctr"/>
            <a:r>
              <a:rPr lang="zh-CN" altLang="en-US" sz="1000" dirty="0">
                <a:solidFill>
                  <a:srgbClr val="FF0000"/>
                </a:solidFill>
              </a:rPr>
              <a:t>除时光积木外，任何个人组织均需按照</a:t>
            </a:r>
            <a:r>
              <a:rPr lang="en-US" altLang="zh-CN" sz="1000" dirty="0">
                <a:solidFill>
                  <a:srgbClr val="FF0000"/>
                </a:solidFill>
              </a:rPr>
              <a:t>GPL</a:t>
            </a:r>
            <a:r>
              <a:rPr lang="zh-CN" altLang="en-US" sz="1000" dirty="0">
                <a:solidFill>
                  <a:srgbClr val="FF0000"/>
                </a:solidFill>
              </a:rPr>
              <a:t>开源协议使用，且未经书面许可不得用于商业用途。</a:t>
            </a:r>
            <a:endParaRPr lang="en-US" altLang="zh-CN" sz="1000" dirty="0">
              <a:solidFill>
                <a:srgbClr val="FF0000"/>
              </a:solidFill>
            </a:endParaRPr>
          </a:p>
          <a:p>
            <a:pPr algn="ctr"/>
            <a:r>
              <a:rPr lang="zh-CN" altLang="en-US" sz="1000" dirty="0">
                <a:solidFill>
                  <a:srgbClr val="FF0000"/>
                </a:solidFill>
              </a:rPr>
              <a:t>*本系列表格部分图片来自于</a:t>
            </a:r>
            <a:r>
              <a:rPr lang="en-US" altLang="zh-CN" sz="1000" dirty="0">
                <a:solidFill>
                  <a:srgbClr val="FF0000"/>
                </a:solidFill>
              </a:rPr>
              <a:t>FREEPIK</a:t>
            </a:r>
            <a:r>
              <a:rPr lang="zh-CN" altLang="en-US" sz="1000" dirty="0">
                <a:solidFill>
                  <a:srgbClr val="FF0000"/>
                </a:solidFill>
              </a:rPr>
              <a:t>，感谢</a:t>
            </a:r>
            <a:r>
              <a:rPr lang="en-US" altLang="zh-CN" sz="1000" dirty="0">
                <a:solidFill>
                  <a:srgbClr val="FF0000"/>
                </a:solidFill>
              </a:rPr>
              <a:t>FREEPIK</a:t>
            </a:r>
            <a:r>
              <a:rPr lang="zh-CN" altLang="en-US" sz="1000" dirty="0">
                <a:solidFill>
                  <a:srgbClr val="FF0000"/>
                </a:solidFill>
              </a:rPr>
              <a:t>无私帮助，欢迎大家访问</a:t>
            </a:r>
            <a:r>
              <a:rPr lang="en-US" altLang="zh-CN" sz="1000" dirty="0">
                <a:hlinkClick r:id="rId4"/>
              </a:rPr>
              <a:t>https://www.freepik.com/</a:t>
            </a:r>
            <a:r>
              <a:rPr lang="zh-CN" altLang="en-US" sz="1000" dirty="0">
                <a:solidFill>
                  <a:srgbClr val="FF0000"/>
                </a:solidFill>
              </a:rPr>
              <a:t>获取更多图片*</a:t>
            </a:r>
            <a:endParaRPr lang="en-US" altLang="zh-CN" sz="1000" dirty="0">
              <a:solidFill>
                <a:srgbClr val="FF0000"/>
              </a:solidFill>
            </a:endParaRPr>
          </a:p>
        </p:txBody>
      </p:sp>
      <p:pic>
        <p:nvPicPr>
          <p:cNvPr id="7" name="Picture 6">
            <a:extLst>
              <a:ext uri="{FF2B5EF4-FFF2-40B4-BE49-F238E27FC236}">
                <a16:creationId xmlns:a16="http://schemas.microsoft.com/office/drawing/2014/main" id="{4F258000-7903-44DE-AB8A-28F0F914DD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692" y="5565843"/>
            <a:ext cx="1366471" cy="1366471"/>
          </a:xfrm>
          <a:prstGeom prst="rect">
            <a:avLst/>
          </a:prstGeom>
        </p:spPr>
      </p:pic>
    </p:spTree>
    <p:extLst>
      <p:ext uri="{BB962C8B-B14F-4D97-AF65-F5344CB8AC3E}">
        <p14:creationId xmlns:p14="http://schemas.microsoft.com/office/powerpoint/2010/main" val="6779326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TotalTime>
  <Words>1709</Words>
  <Application>Microsoft Office PowerPoint</Application>
  <PresentationFormat>Custom</PresentationFormat>
  <Paragraphs>148</Paragraphs>
  <Slides>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Calibri Light</vt:lpstr>
      <vt:lpstr>幼圆</vt:lpstr>
      <vt:lpstr>站酷文艺体</vt:lpstr>
      <vt:lpstr>Calibri</vt:lpstr>
      <vt:lpstr>Arial</vt:lpstr>
      <vt:lpstr>站酷快乐体2016修订版</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kino meno</dc:creator>
  <cp:lastModifiedBy>kino meno</cp:lastModifiedBy>
  <cp:revision>11</cp:revision>
  <dcterms:created xsi:type="dcterms:W3CDTF">2020-04-28T02:49:59Z</dcterms:created>
  <dcterms:modified xsi:type="dcterms:W3CDTF">2020-05-15T03:50:29Z</dcterms:modified>
</cp:coreProperties>
</file>